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59" r:id="rId2"/>
    <p:sldMasterId id="2147483871" r:id="rId3"/>
    <p:sldMasterId id="2147483838" r:id="rId4"/>
    <p:sldMasterId id="2147483840" r:id="rId5"/>
    <p:sldMasterId id="2147483844" r:id="rId6"/>
    <p:sldMasterId id="2147483846" r:id="rId7"/>
  </p:sldMasterIdLst>
  <p:notesMasterIdLst>
    <p:notesMasterId r:id="rId41"/>
  </p:notesMasterIdLst>
  <p:handoutMasterIdLst>
    <p:handoutMasterId r:id="rId42"/>
  </p:handoutMasterIdLst>
  <p:sldIdLst>
    <p:sldId id="407" r:id="rId8"/>
    <p:sldId id="410" r:id="rId9"/>
    <p:sldId id="415" r:id="rId10"/>
    <p:sldId id="408" r:id="rId11"/>
    <p:sldId id="409" r:id="rId12"/>
    <p:sldId id="401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265" r:id="rId21"/>
    <p:sldId id="422" r:id="rId22"/>
    <p:sldId id="424" r:id="rId23"/>
    <p:sldId id="396" r:id="rId24"/>
    <p:sldId id="397" r:id="rId25"/>
    <p:sldId id="425" r:id="rId26"/>
    <p:sldId id="398" r:id="rId27"/>
    <p:sldId id="399" r:id="rId28"/>
    <p:sldId id="400" r:id="rId29"/>
    <p:sldId id="426" r:id="rId30"/>
    <p:sldId id="402" r:id="rId31"/>
    <p:sldId id="403" r:id="rId32"/>
    <p:sldId id="372" r:id="rId33"/>
    <p:sldId id="373" r:id="rId34"/>
    <p:sldId id="374" r:id="rId35"/>
    <p:sldId id="375" r:id="rId36"/>
    <p:sldId id="419" r:id="rId37"/>
    <p:sldId id="417" r:id="rId38"/>
    <p:sldId id="427" r:id="rId39"/>
    <p:sldId id="414" r:id="rId40"/>
  </p:sldIdLst>
  <p:sldSz cx="12192000" cy="6858000"/>
  <p:notesSz cx="6858000" cy="91440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FF"/>
    <a:srgbClr val="FF0000"/>
    <a:srgbClr val="0000CC"/>
    <a:srgbClr val="CC0099"/>
    <a:srgbClr val="D2CCD1"/>
    <a:srgbClr val="A6F8DF"/>
    <a:srgbClr val="E6F2AC"/>
    <a:srgbClr val="B7B0E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2" autoAdjust="0"/>
    <p:restoredTop sz="94434" autoAdjust="0"/>
  </p:normalViewPr>
  <p:slideViewPr>
    <p:cSldViewPr>
      <p:cViewPr varScale="1">
        <p:scale>
          <a:sx n="70" d="100"/>
          <a:sy n="70" d="100"/>
        </p:scale>
        <p:origin x="82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BD0EF-3F49-469B-B6B5-D8785667AF1C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45B5FF-E648-471F-AD08-1F50425F7296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B98589-A33F-472B-9643-E36603EC943D}" type="parTrans" cxnId="{C6EFD7AA-2B66-47F7-92EF-9DB2B4206688}">
      <dgm:prSet/>
      <dgm:spPr/>
      <dgm:t>
        <a:bodyPr/>
        <a:lstStyle/>
        <a:p>
          <a:endParaRPr lang="en-US"/>
        </a:p>
      </dgm:t>
    </dgm:pt>
    <dgm:pt modelId="{F70C24AB-2AC3-443C-8ED9-9B7A19ABC46F}" type="sibTrans" cxnId="{C6EFD7AA-2B66-47F7-92EF-9DB2B4206688}">
      <dgm:prSet/>
      <dgm:spPr/>
      <dgm:t>
        <a:bodyPr/>
        <a:lstStyle/>
        <a:p>
          <a:endParaRPr lang="en-US"/>
        </a:p>
      </dgm:t>
    </dgm:pt>
    <dgm:pt modelId="{B36EEAD5-366F-445A-BE24-4032002B0049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39DA0-06FA-4E06-AA37-C0CEF9A1B95B}" type="parTrans" cxnId="{72E7C673-4E0C-4F08-A646-6D84CDADF971}">
      <dgm:prSet/>
      <dgm:spPr/>
      <dgm:t>
        <a:bodyPr/>
        <a:lstStyle/>
        <a:p>
          <a:endParaRPr lang="en-US"/>
        </a:p>
      </dgm:t>
    </dgm:pt>
    <dgm:pt modelId="{30FD8307-CB50-41A0-86CE-1192895CCDCA}" type="sibTrans" cxnId="{72E7C673-4E0C-4F08-A646-6D84CDADF971}">
      <dgm:prSet/>
      <dgm:spPr/>
      <dgm:t>
        <a:bodyPr/>
        <a:lstStyle/>
        <a:p>
          <a:endParaRPr lang="en-US"/>
        </a:p>
      </dgm:t>
    </dgm:pt>
    <dgm:pt modelId="{22C03E3E-A46B-4BFB-B2B4-E266A7BA298B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3CD6AF-FE79-4A1D-A414-9CBE9A1E00CF}" type="parTrans" cxnId="{DF0BD8BD-B75C-4B74-8663-C613D76E0D6B}">
      <dgm:prSet/>
      <dgm:spPr/>
      <dgm:t>
        <a:bodyPr/>
        <a:lstStyle/>
        <a:p>
          <a:endParaRPr lang="en-US"/>
        </a:p>
      </dgm:t>
    </dgm:pt>
    <dgm:pt modelId="{8005786E-48F0-4DA7-A5C7-42489A7201D4}" type="sibTrans" cxnId="{DF0BD8BD-B75C-4B74-8663-C613D76E0D6B}">
      <dgm:prSet/>
      <dgm:spPr/>
      <dgm:t>
        <a:bodyPr/>
        <a:lstStyle/>
        <a:p>
          <a:endParaRPr lang="en-US"/>
        </a:p>
      </dgm:t>
    </dgm:pt>
    <dgm:pt modelId="{860BF1CB-668C-4239-8C38-79077195AB94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CBA40F-9CF7-4834-9869-A8D7FBA6BE69}" type="parTrans" cxnId="{A3F8A4CE-0C3C-4669-92E8-0BAA685BA69E}">
      <dgm:prSet/>
      <dgm:spPr/>
      <dgm:t>
        <a:bodyPr/>
        <a:lstStyle/>
        <a:p>
          <a:endParaRPr lang="vi-VN"/>
        </a:p>
      </dgm:t>
    </dgm:pt>
    <dgm:pt modelId="{EC0819F8-EC01-4A11-98EB-285F9CBC376D}" type="sibTrans" cxnId="{A3F8A4CE-0C3C-4669-92E8-0BAA685BA69E}">
      <dgm:prSet/>
      <dgm:spPr/>
      <dgm:t>
        <a:bodyPr/>
        <a:lstStyle/>
        <a:p>
          <a:endParaRPr lang="vi-VN"/>
        </a:p>
      </dgm:t>
    </dgm:pt>
    <dgm:pt modelId="{1F6C08C0-7F05-4CE5-857C-91C285117852}" type="pres">
      <dgm:prSet presAssocID="{80EBD0EF-3F49-469B-B6B5-D8785667AF1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vi-VN"/>
        </a:p>
      </dgm:t>
    </dgm:pt>
    <dgm:pt modelId="{49359746-EDBB-4C83-9AFB-233B0EFE17E1}" type="pres">
      <dgm:prSet presAssocID="{80EBD0EF-3F49-469B-B6B5-D8785667AF1C}" presName="Name1" presStyleCnt="0"/>
      <dgm:spPr/>
    </dgm:pt>
    <dgm:pt modelId="{7BAEC766-FB47-4386-A6DC-AFFC7DB94C9B}" type="pres">
      <dgm:prSet presAssocID="{80EBD0EF-3F49-469B-B6B5-D8785667AF1C}" presName="cycle" presStyleCnt="0"/>
      <dgm:spPr/>
    </dgm:pt>
    <dgm:pt modelId="{2149F907-A42A-41A5-86A8-C0DF39EBFEEC}" type="pres">
      <dgm:prSet presAssocID="{80EBD0EF-3F49-469B-B6B5-D8785667AF1C}" presName="srcNode" presStyleLbl="node1" presStyleIdx="0" presStyleCnt="4"/>
      <dgm:spPr/>
    </dgm:pt>
    <dgm:pt modelId="{037424EE-11FC-4540-A92F-37799732F846}" type="pres">
      <dgm:prSet presAssocID="{80EBD0EF-3F49-469B-B6B5-D8785667AF1C}" presName="conn" presStyleLbl="parChTrans1D2" presStyleIdx="0" presStyleCnt="1"/>
      <dgm:spPr/>
      <dgm:t>
        <a:bodyPr/>
        <a:lstStyle/>
        <a:p>
          <a:endParaRPr lang="vi-VN"/>
        </a:p>
      </dgm:t>
    </dgm:pt>
    <dgm:pt modelId="{D36E40CD-5074-4843-867F-6FD476263107}" type="pres">
      <dgm:prSet presAssocID="{80EBD0EF-3F49-469B-B6B5-D8785667AF1C}" presName="extraNode" presStyleLbl="node1" presStyleIdx="0" presStyleCnt="4"/>
      <dgm:spPr/>
    </dgm:pt>
    <dgm:pt modelId="{6A2C51EB-D554-4712-91A2-3C0933191AAA}" type="pres">
      <dgm:prSet presAssocID="{80EBD0EF-3F49-469B-B6B5-D8785667AF1C}" presName="dstNode" presStyleLbl="node1" presStyleIdx="0" presStyleCnt="4"/>
      <dgm:spPr/>
    </dgm:pt>
    <dgm:pt modelId="{97026253-F921-4CB6-B4AE-0349D2F46D1E}" type="pres">
      <dgm:prSet presAssocID="{3345B5FF-E648-471F-AD08-1F50425F7296}" presName="text_1" presStyleLbl="node1" presStyleIdx="0" presStyleCnt="4" custScaleX="100662" custLinFactNeighborX="28597" custLinFactNeighborY="-2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1ED78-0FE0-4D7B-8314-B83D817CAC4D}" type="pres">
      <dgm:prSet presAssocID="{3345B5FF-E648-471F-AD08-1F50425F7296}" presName="accent_1" presStyleCnt="0"/>
      <dgm:spPr/>
    </dgm:pt>
    <dgm:pt modelId="{FEAD4700-BB28-4B57-8A8F-195360CC65DB}" type="pres">
      <dgm:prSet presAssocID="{3345B5FF-E648-471F-AD08-1F50425F7296}" presName="accentRepeatNode" presStyleLbl="solidFgAcc1" presStyleIdx="0" presStyleCnt="4" custScaleX="83242" custScaleY="81804" custLinFactNeighborX="-2671" custLinFactNeighborY="-1433"/>
      <dgm:spPr/>
    </dgm:pt>
    <dgm:pt modelId="{62D39B9E-1EBA-4D0F-A008-44E1E037F45F}" type="pres">
      <dgm:prSet presAssocID="{B36EEAD5-366F-445A-BE24-4032002B0049}" presName="text_2" presStyleLbl="node1" presStyleIdx="1" presStyleCnt="4" custLinFactNeighborX="937" custLinFactNeighborY="-354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E772F714-DAA7-40F1-B612-D07C0D0004D3}" type="pres">
      <dgm:prSet presAssocID="{B36EEAD5-366F-445A-BE24-4032002B0049}" presName="accent_2" presStyleCnt="0"/>
      <dgm:spPr/>
    </dgm:pt>
    <dgm:pt modelId="{1623A0E4-84F0-48FB-8BB9-011E718B0203}" type="pres">
      <dgm:prSet presAssocID="{B36EEAD5-366F-445A-BE24-4032002B0049}" presName="accentRepeatNode" presStyleLbl="solidFgAcc1" presStyleIdx="1" presStyleCnt="4" custScaleX="86757" custScaleY="81794" custLinFactNeighborX="-6287" custLinFactNeighborY="-2001"/>
      <dgm:spPr/>
    </dgm:pt>
    <dgm:pt modelId="{C23305F1-D962-4926-9575-72C2FDECE611}" type="pres">
      <dgm:prSet presAssocID="{22C03E3E-A46B-4BFB-B2B4-E266A7BA298B}" presName="text_3" presStyleLbl="node1" presStyleIdx="2" presStyleCnt="4" custLinFactNeighborX="1979" custLinFactNeighborY="-1211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5E05E026-636F-46EB-8A6B-8A784222F463}" type="pres">
      <dgm:prSet presAssocID="{22C03E3E-A46B-4BFB-B2B4-E266A7BA298B}" presName="accent_3" presStyleCnt="0"/>
      <dgm:spPr/>
    </dgm:pt>
    <dgm:pt modelId="{EE1FBA50-5E37-469A-8572-3FBFE6D15C3A}" type="pres">
      <dgm:prSet presAssocID="{22C03E3E-A46B-4BFB-B2B4-E266A7BA298B}" presName="accentRepeatNode" presStyleLbl="solidFgAcc1" presStyleIdx="2" presStyleCnt="4" custScaleX="89273" custScaleY="82806" custLinFactNeighborX="-7545" custLinFactNeighborY="-9367"/>
      <dgm:spPr/>
    </dgm:pt>
    <dgm:pt modelId="{E25377D7-A968-475C-84F8-B78295BBAC5E}" type="pres">
      <dgm:prSet presAssocID="{860BF1CB-668C-4239-8C38-79077195AB94}" presName="text_4" presStyleLbl="node1" presStyleIdx="3" presStyleCnt="4" custLinFactNeighborX="2126" custLinFactNeighborY="-20689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6D55E48E-CB17-4A6B-B273-92259224550F}" type="pres">
      <dgm:prSet presAssocID="{860BF1CB-668C-4239-8C38-79077195AB94}" presName="accent_4" presStyleCnt="0"/>
      <dgm:spPr/>
    </dgm:pt>
    <dgm:pt modelId="{2669EBB5-0BF7-48AD-AAC0-0228CCBA10D6}" type="pres">
      <dgm:prSet presAssocID="{860BF1CB-668C-4239-8C38-79077195AB94}" presName="accentRepeatNode" presStyleLbl="solidFgAcc1" presStyleIdx="3" presStyleCnt="4" custScaleX="84826" custScaleY="87427" custLinFactNeighborX="15397" custLinFactNeighborY="-18537"/>
      <dgm:spPr/>
    </dgm:pt>
  </dgm:ptLst>
  <dgm:cxnLst>
    <dgm:cxn modelId="{0C3F6F21-B7F5-4CF5-961C-C576DAF6BC3F}" type="presOf" srcId="{80EBD0EF-3F49-469B-B6B5-D8785667AF1C}" destId="{1F6C08C0-7F05-4CE5-857C-91C285117852}" srcOrd="0" destOrd="0" presId="urn:microsoft.com/office/officeart/2008/layout/VerticalCurvedList"/>
    <dgm:cxn modelId="{A3F8A4CE-0C3C-4669-92E8-0BAA685BA69E}" srcId="{80EBD0EF-3F49-469B-B6B5-D8785667AF1C}" destId="{860BF1CB-668C-4239-8C38-79077195AB94}" srcOrd="3" destOrd="0" parTransId="{86CBA40F-9CF7-4834-9869-A8D7FBA6BE69}" sibTransId="{EC0819F8-EC01-4A11-98EB-285F9CBC376D}"/>
    <dgm:cxn modelId="{A4276417-5B2C-457B-A370-06B7E7222A73}" type="presOf" srcId="{B36EEAD5-366F-445A-BE24-4032002B0049}" destId="{62D39B9E-1EBA-4D0F-A008-44E1E037F45F}" srcOrd="0" destOrd="0" presId="urn:microsoft.com/office/officeart/2008/layout/VerticalCurvedList"/>
    <dgm:cxn modelId="{5B43B7C6-218A-4B4C-A993-27D2A74003A8}" type="presOf" srcId="{860BF1CB-668C-4239-8C38-79077195AB94}" destId="{E25377D7-A968-475C-84F8-B78295BBAC5E}" srcOrd="0" destOrd="0" presId="urn:microsoft.com/office/officeart/2008/layout/VerticalCurvedList"/>
    <dgm:cxn modelId="{DF0BD8BD-B75C-4B74-8663-C613D76E0D6B}" srcId="{80EBD0EF-3F49-469B-B6B5-D8785667AF1C}" destId="{22C03E3E-A46B-4BFB-B2B4-E266A7BA298B}" srcOrd="2" destOrd="0" parTransId="{223CD6AF-FE79-4A1D-A414-9CBE9A1E00CF}" sibTransId="{8005786E-48F0-4DA7-A5C7-42489A7201D4}"/>
    <dgm:cxn modelId="{75F59481-B888-4812-88BB-080CF33C59AA}" type="presOf" srcId="{F70C24AB-2AC3-443C-8ED9-9B7A19ABC46F}" destId="{037424EE-11FC-4540-A92F-37799732F846}" srcOrd="0" destOrd="0" presId="urn:microsoft.com/office/officeart/2008/layout/VerticalCurvedList"/>
    <dgm:cxn modelId="{C6EFD7AA-2B66-47F7-92EF-9DB2B4206688}" srcId="{80EBD0EF-3F49-469B-B6B5-D8785667AF1C}" destId="{3345B5FF-E648-471F-AD08-1F50425F7296}" srcOrd="0" destOrd="0" parTransId="{33B98589-A33F-472B-9643-E36603EC943D}" sibTransId="{F70C24AB-2AC3-443C-8ED9-9B7A19ABC46F}"/>
    <dgm:cxn modelId="{72E7C673-4E0C-4F08-A646-6D84CDADF971}" srcId="{80EBD0EF-3F49-469B-B6B5-D8785667AF1C}" destId="{B36EEAD5-366F-445A-BE24-4032002B0049}" srcOrd="1" destOrd="0" parTransId="{9CF39DA0-06FA-4E06-AA37-C0CEF9A1B95B}" sibTransId="{30FD8307-CB50-41A0-86CE-1192895CCDCA}"/>
    <dgm:cxn modelId="{03D29DF7-8380-476F-BC00-26552794C334}" type="presOf" srcId="{3345B5FF-E648-471F-AD08-1F50425F7296}" destId="{97026253-F921-4CB6-B4AE-0349D2F46D1E}" srcOrd="0" destOrd="0" presId="urn:microsoft.com/office/officeart/2008/layout/VerticalCurvedList"/>
    <dgm:cxn modelId="{4509E0DA-2F7D-4D5C-B141-65421016E578}" type="presOf" srcId="{22C03E3E-A46B-4BFB-B2B4-E266A7BA298B}" destId="{C23305F1-D962-4926-9575-72C2FDECE611}" srcOrd="0" destOrd="0" presId="urn:microsoft.com/office/officeart/2008/layout/VerticalCurvedList"/>
    <dgm:cxn modelId="{9A8744D6-8FE4-4638-A4C2-8642FF3060CD}" type="presParOf" srcId="{1F6C08C0-7F05-4CE5-857C-91C285117852}" destId="{49359746-EDBB-4C83-9AFB-233B0EFE17E1}" srcOrd="0" destOrd="0" presId="urn:microsoft.com/office/officeart/2008/layout/VerticalCurvedList"/>
    <dgm:cxn modelId="{44FE9214-7BE5-4322-B8DC-5DA72858610D}" type="presParOf" srcId="{49359746-EDBB-4C83-9AFB-233B0EFE17E1}" destId="{7BAEC766-FB47-4386-A6DC-AFFC7DB94C9B}" srcOrd="0" destOrd="0" presId="urn:microsoft.com/office/officeart/2008/layout/VerticalCurvedList"/>
    <dgm:cxn modelId="{75358BCC-351E-4E66-BE63-BDFFDC1EF285}" type="presParOf" srcId="{7BAEC766-FB47-4386-A6DC-AFFC7DB94C9B}" destId="{2149F907-A42A-41A5-86A8-C0DF39EBFEEC}" srcOrd="0" destOrd="0" presId="urn:microsoft.com/office/officeart/2008/layout/VerticalCurvedList"/>
    <dgm:cxn modelId="{C40B1DF7-FDFE-483A-AA08-3D12EE34D64E}" type="presParOf" srcId="{7BAEC766-FB47-4386-A6DC-AFFC7DB94C9B}" destId="{037424EE-11FC-4540-A92F-37799732F846}" srcOrd="1" destOrd="0" presId="urn:microsoft.com/office/officeart/2008/layout/VerticalCurvedList"/>
    <dgm:cxn modelId="{E3B430B6-B849-4A9E-A4E3-478A81544F66}" type="presParOf" srcId="{7BAEC766-FB47-4386-A6DC-AFFC7DB94C9B}" destId="{D36E40CD-5074-4843-867F-6FD476263107}" srcOrd="2" destOrd="0" presId="urn:microsoft.com/office/officeart/2008/layout/VerticalCurvedList"/>
    <dgm:cxn modelId="{C772AE2E-D41C-4EBB-A041-A2E4E755D8CE}" type="presParOf" srcId="{7BAEC766-FB47-4386-A6DC-AFFC7DB94C9B}" destId="{6A2C51EB-D554-4712-91A2-3C0933191AAA}" srcOrd="3" destOrd="0" presId="urn:microsoft.com/office/officeart/2008/layout/VerticalCurvedList"/>
    <dgm:cxn modelId="{8ECEF36A-E39D-4723-80BE-310956439034}" type="presParOf" srcId="{49359746-EDBB-4C83-9AFB-233B0EFE17E1}" destId="{97026253-F921-4CB6-B4AE-0349D2F46D1E}" srcOrd="1" destOrd="0" presId="urn:microsoft.com/office/officeart/2008/layout/VerticalCurvedList"/>
    <dgm:cxn modelId="{19BF60A0-B926-464F-97AD-C74A929CD38A}" type="presParOf" srcId="{49359746-EDBB-4C83-9AFB-233B0EFE17E1}" destId="{0E41ED78-0FE0-4D7B-8314-B83D817CAC4D}" srcOrd="2" destOrd="0" presId="urn:microsoft.com/office/officeart/2008/layout/VerticalCurvedList"/>
    <dgm:cxn modelId="{BBD8C103-EEF4-4F54-BC90-A8583B599CC3}" type="presParOf" srcId="{0E41ED78-0FE0-4D7B-8314-B83D817CAC4D}" destId="{FEAD4700-BB28-4B57-8A8F-195360CC65DB}" srcOrd="0" destOrd="0" presId="urn:microsoft.com/office/officeart/2008/layout/VerticalCurvedList"/>
    <dgm:cxn modelId="{2A4D6679-64A0-47F8-8B56-DDCD8CDB0D68}" type="presParOf" srcId="{49359746-EDBB-4C83-9AFB-233B0EFE17E1}" destId="{62D39B9E-1EBA-4D0F-A008-44E1E037F45F}" srcOrd="3" destOrd="0" presId="urn:microsoft.com/office/officeart/2008/layout/VerticalCurvedList"/>
    <dgm:cxn modelId="{3E00874A-2C48-472B-A2C9-ED6FF5994982}" type="presParOf" srcId="{49359746-EDBB-4C83-9AFB-233B0EFE17E1}" destId="{E772F714-DAA7-40F1-B612-D07C0D0004D3}" srcOrd="4" destOrd="0" presId="urn:microsoft.com/office/officeart/2008/layout/VerticalCurvedList"/>
    <dgm:cxn modelId="{4204035C-2E56-4458-8210-D5C1624299E6}" type="presParOf" srcId="{E772F714-DAA7-40F1-B612-D07C0D0004D3}" destId="{1623A0E4-84F0-48FB-8BB9-011E718B0203}" srcOrd="0" destOrd="0" presId="urn:microsoft.com/office/officeart/2008/layout/VerticalCurvedList"/>
    <dgm:cxn modelId="{435E15C0-A981-4705-BF2E-9DDFD21C02C3}" type="presParOf" srcId="{49359746-EDBB-4C83-9AFB-233B0EFE17E1}" destId="{C23305F1-D962-4926-9575-72C2FDECE611}" srcOrd="5" destOrd="0" presId="urn:microsoft.com/office/officeart/2008/layout/VerticalCurvedList"/>
    <dgm:cxn modelId="{52E80A9A-9C43-4715-BDC2-8318F3C5E5E1}" type="presParOf" srcId="{49359746-EDBB-4C83-9AFB-233B0EFE17E1}" destId="{5E05E026-636F-46EB-8A6B-8A784222F463}" srcOrd="6" destOrd="0" presId="urn:microsoft.com/office/officeart/2008/layout/VerticalCurvedList"/>
    <dgm:cxn modelId="{7E8DFD7D-ABF7-4846-85F0-C2B0D55BBF1B}" type="presParOf" srcId="{5E05E026-636F-46EB-8A6B-8A784222F463}" destId="{EE1FBA50-5E37-469A-8572-3FBFE6D15C3A}" srcOrd="0" destOrd="0" presId="urn:microsoft.com/office/officeart/2008/layout/VerticalCurvedList"/>
    <dgm:cxn modelId="{925B8BED-D913-4F3D-8A74-68727E467800}" type="presParOf" srcId="{49359746-EDBB-4C83-9AFB-233B0EFE17E1}" destId="{E25377D7-A968-475C-84F8-B78295BBAC5E}" srcOrd="7" destOrd="0" presId="urn:microsoft.com/office/officeart/2008/layout/VerticalCurvedList"/>
    <dgm:cxn modelId="{391DCE79-E803-480E-A13B-8D0A3FEAA810}" type="presParOf" srcId="{49359746-EDBB-4C83-9AFB-233B0EFE17E1}" destId="{6D55E48E-CB17-4A6B-B273-92259224550F}" srcOrd="8" destOrd="0" presId="urn:microsoft.com/office/officeart/2008/layout/VerticalCurvedList"/>
    <dgm:cxn modelId="{EC86BCA0-988B-472E-B964-AA71166D1F26}" type="presParOf" srcId="{6D55E48E-CB17-4A6B-B273-92259224550F}" destId="{2669EBB5-0BF7-48AD-AAC0-0228CCBA10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424EE-11FC-4540-A92F-37799732F846}">
      <dsp:nvSpPr>
        <dsp:cNvPr id="0" name=""/>
        <dsp:cNvSpPr/>
      </dsp:nvSpPr>
      <dsp:spPr>
        <a:xfrm>
          <a:off x="-6694121" y="-1021774"/>
          <a:ext cx="7952702" cy="7952702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26253-F921-4CB6-B4AE-0349D2F46D1E}">
      <dsp:nvSpPr>
        <dsp:cNvPr id="0" name=""/>
        <dsp:cNvSpPr/>
      </dsp:nvSpPr>
      <dsp:spPr>
        <a:xfrm>
          <a:off x="700433" y="428632"/>
          <a:ext cx="7427566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433" y="428632"/>
        <a:ext cx="7427566" cy="909064"/>
      </dsp:txXfrm>
    </dsp:sp>
    <dsp:sp modelId="{FEAD4700-BB28-4B57-8A8F-195360CC65DB}">
      <dsp:nvSpPr>
        <dsp:cNvPr id="0" name=""/>
        <dsp:cNvSpPr/>
      </dsp:nvSpPr>
      <dsp:spPr>
        <a:xfrm>
          <a:off x="149436" y="427762"/>
          <a:ext cx="945904" cy="929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39B9E-1EBA-4D0F-A008-44E1E037F45F}">
      <dsp:nvSpPr>
        <dsp:cNvPr id="0" name=""/>
        <dsp:cNvSpPr/>
      </dsp:nvSpPr>
      <dsp:spPr>
        <a:xfrm>
          <a:off x="1238182" y="178594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8182" y="1785947"/>
        <a:ext cx="6857531" cy="909064"/>
      </dsp:txXfrm>
    </dsp:sp>
    <dsp:sp modelId="{1623A0E4-84F0-48FB-8BB9-011E718B0203}">
      <dsp:nvSpPr>
        <dsp:cNvPr id="0" name=""/>
        <dsp:cNvSpPr/>
      </dsp:nvSpPr>
      <dsp:spPr>
        <a:xfrm>
          <a:off x="609563" y="1785197"/>
          <a:ext cx="985846" cy="9294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305F1-D962-4926-9575-72C2FDECE611}">
      <dsp:nvSpPr>
        <dsp:cNvPr id="0" name=""/>
        <dsp:cNvSpPr/>
      </dsp:nvSpPr>
      <dsp:spPr>
        <a:xfrm>
          <a:off x="1270468" y="307183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468" y="3071837"/>
        <a:ext cx="6857531" cy="909064"/>
      </dsp:txXfrm>
    </dsp:sp>
    <dsp:sp modelId="{EE1FBA50-5E37-469A-8572-3FBFE6D15C3A}">
      <dsp:nvSpPr>
        <dsp:cNvPr id="0" name=""/>
        <dsp:cNvSpPr/>
      </dsp:nvSpPr>
      <dsp:spPr>
        <a:xfrm>
          <a:off x="580973" y="3059578"/>
          <a:ext cx="1014436" cy="940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377D7-A968-475C-84F8-B78295BBAC5E}">
      <dsp:nvSpPr>
        <dsp:cNvPr id="0" name=""/>
        <dsp:cNvSpPr/>
      </dsp:nvSpPr>
      <dsp:spPr>
        <a:xfrm>
          <a:off x="749280" y="4357717"/>
          <a:ext cx="7378719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280" y="4357717"/>
        <a:ext cx="7378719" cy="909064"/>
      </dsp:txXfrm>
    </dsp:sp>
    <dsp:sp modelId="{2669EBB5-0BF7-48AD-AAC0-0228CCBA10D6}">
      <dsp:nvSpPr>
        <dsp:cNvPr id="0" name=""/>
        <dsp:cNvSpPr/>
      </dsp:nvSpPr>
      <dsp:spPr>
        <a:xfrm>
          <a:off x="345749" y="4292954"/>
          <a:ext cx="963903" cy="9934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0553-6A7C-415F-AD07-507058232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8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84EB59-17C7-449F-94D1-BCDABDD36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5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Khi rác</a:t>
            </a:r>
            <a:r>
              <a:rPr lang="en-US" baseline="0" smtClean="0"/>
              <a:t> vào thùng, GV kích chuột để giúp HS chốt ý nghĩa của trò chơi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46423-AADD-4955-A84A-D4276436E15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5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7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1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1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2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1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B42D7-1CBF-4633-86A9-9FEE4A49BF8A}" type="datetimeFigureOut">
              <a:rPr lang="vi-VN" altLang="en-US"/>
              <a:pPr/>
              <a:t>15/08/2021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C27ADB-96DE-4570-A694-FE50DF6975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 err="1"/>
              <a:t>Võ</a:t>
            </a:r>
            <a:r>
              <a:rPr lang="en-US" altLang="en-US" dirty="0"/>
              <a:t> </a:t>
            </a:r>
            <a:r>
              <a:rPr lang="en-US" altLang="en-US" dirty="0" err="1"/>
              <a:t>Nhật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64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9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3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9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h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WordArt 5"/>
          <p:cNvSpPr>
            <a:spLocks noChangeArrowheads="1" noChangeShapeType="1" noTextEdit="1"/>
          </p:cNvSpPr>
          <p:nvPr userDrawn="1"/>
        </p:nvSpPr>
        <p:spPr bwMode="auto">
          <a:xfrm>
            <a:off x="609600" y="205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86022" name="AutoShape 6"/>
          <p:cNvSpPr>
            <a:spLocks noChangeArrowheads="1"/>
          </p:cNvSpPr>
          <p:nvPr userDrawn="1"/>
        </p:nvSpPr>
        <p:spPr bwMode="auto">
          <a:xfrm>
            <a:off x="2870202" y="17526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3" name="AutoShape 7"/>
          <p:cNvSpPr>
            <a:spLocks noChangeArrowheads="1"/>
          </p:cNvSpPr>
          <p:nvPr userDrawn="1"/>
        </p:nvSpPr>
        <p:spPr bwMode="auto">
          <a:xfrm>
            <a:off x="2870202" y="27432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4" name="AutoShape 8"/>
          <p:cNvSpPr>
            <a:spLocks noChangeArrowheads="1"/>
          </p:cNvSpPr>
          <p:nvPr userDrawn="1"/>
        </p:nvSpPr>
        <p:spPr bwMode="auto">
          <a:xfrm>
            <a:off x="2853268" y="37465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5" name="AutoShape 9"/>
          <p:cNvSpPr>
            <a:spLocks noChangeArrowheads="1"/>
          </p:cNvSpPr>
          <p:nvPr userDrawn="1"/>
        </p:nvSpPr>
        <p:spPr bwMode="auto">
          <a:xfrm>
            <a:off x="2836335" y="47371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6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7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6028" name="AutoShape 12"/>
          <p:cNvSpPr>
            <a:spLocks noChangeArrowheads="1"/>
          </p:cNvSpPr>
          <p:nvPr userDrawn="1"/>
        </p:nvSpPr>
        <p:spPr bwMode="auto">
          <a:xfrm>
            <a:off x="2844800" y="5727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9" name="WordArt 13"/>
          <p:cNvSpPr>
            <a:spLocks noChangeArrowheads="1" noChangeShapeType="1" noTextEdit="1"/>
          </p:cNvSpPr>
          <p:nvPr userDrawn="1"/>
        </p:nvSpPr>
        <p:spPr bwMode="auto">
          <a:xfrm>
            <a:off x="609600" y="29718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86030" name="WordArt 14"/>
          <p:cNvSpPr>
            <a:spLocks noChangeArrowheads="1" noChangeShapeType="1" noTextEdit="1"/>
          </p:cNvSpPr>
          <p:nvPr userDrawn="1"/>
        </p:nvSpPr>
        <p:spPr bwMode="auto">
          <a:xfrm>
            <a:off x="609600" y="40386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86031" name="WordArt 15"/>
          <p:cNvSpPr>
            <a:spLocks noChangeArrowheads="1" noChangeShapeType="1" noTextEdit="1"/>
          </p:cNvSpPr>
          <p:nvPr userDrawn="1"/>
        </p:nvSpPr>
        <p:spPr bwMode="auto">
          <a:xfrm>
            <a:off x="609600" y="49530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 4</a:t>
            </a:r>
          </a:p>
        </p:txBody>
      </p:sp>
      <p:sp>
        <p:nvSpPr>
          <p:cNvPr id="86032" name="WordArt 16"/>
          <p:cNvSpPr>
            <a:spLocks noChangeArrowheads="1" noChangeShapeType="1" noTextEdit="1"/>
          </p:cNvSpPr>
          <p:nvPr userDrawn="1"/>
        </p:nvSpPr>
        <p:spPr bwMode="auto">
          <a:xfrm>
            <a:off x="609600" y="586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86033" name="Picture 17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4" name="Picture 18" descr="h1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5" name="Picture 19" descr="h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6" name="Picture 20" descr="h4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66" y="-8691"/>
            <a:ext cx="12192000" cy="685800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2B07-EFC0-4196-B354-5820199632AB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" descr="h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WordArt 5"/>
          <p:cNvSpPr>
            <a:spLocks noChangeArrowheads="1" noChangeShapeType="1" noTextEdit="1"/>
          </p:cNvSpPr>
          <p:nvPr userDrawn="1"/>
        </p:nvSpPr>
        <p:spPr bwMode="auto">
          <a:xfrm>
            <a:off x="733287" y="2215329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AutoShape 6"/>
          <p:cNvSpPr>
            <a:spLocks noChangeArrowheads="1"/>
          </p:cNvSpPr>
          <p:nvPr userDrawn="1"/>
        </p:nvSpPr>
        <p:spPr bwMode="auto">
          <a:xfrm>
            <a:off x="2557604" y="191839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AutoShape 7"/>
          <p:cNvSpPr>
            <a:spLocks noChangeArrowheads="1"/>
          </p:cNvSpPr>
          <p:nvPr userDrawn="1"/>
        </p:nvSpPr>
        <p:spPr bwMode="auto">
          <a:xfrm>
            <a:off x="2557604" y="304620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AutoShape 8"/>
          <p:cNvSpPr>
            <a:spLocks noChangeArrowheads="1"/>
          </p:cNvSpPr>
          <p:nvPr userDrawn="1"/>
        </p:nvSpPr>
        <p:spPr bwMode="auto">
          <a:xfrm>
            <a:off x="2539934" y="444099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AutoShape 9"/>
          <p:cNvSpPr>
            <a:spLocks noChangeArrowheads="1"/>
          </p:cNvSpPr>
          <p:nvPr userDrawn="1"/>
        </p:nvSpPr>
        <p:spPr bwMode="auto">
          <a:xfrm>
            <a:off x="2557604" y="5693465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8" name="WordArt 13"/>
          <p:cNvSpPr>
            <a:spLocks noChangeArrowheads="1" noChangeShapeType="1" noTextEdit="1"/>
          </p:cNvSpPr>
          <p:nvPr userDrawn="1"/>
        </p:nvSpPr>
        <p:spPr bwMode="auto">
          <a:xfrm>
            <a:off x="762000" y="31750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39" name="WordArt 14"/>
          <p:cNvSpPr>
            <a:spLocks noChangeArrowheads="1" noChangeShapeType="1" noTextEdit="1"/>
          </p:cNvSpPr>
          <p:nvPr userDrawn="1"/>
        </p:nvSpPr>
        <p:spPr bwMode="auto">
          <a:xfrm>
            <a:off x="762000" y="459105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3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 userDrawn="1"/>
        </p:nvSpPr>
        <p:spPr bwMode="auto">
          <a:xfrm>
            <a:off x="733287" y="58674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42" name="Picture 17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h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h4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9093-85EF-425D-A355-1659DC6DBA98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 userDrawn="1"/>
        </p:nvSpPr>
        <p:spPr bwMode="auto">
          <a:xfrm>
            <a:off x="296353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 userDrawn="1"/>
        </p:nvSpPr>
        <p:spPr bwMode="auto">
          <a:xfrm>
            <a:off x="1206617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 userDrawn="1"/>
        </p:nvSpPr>
        <p:spPr bwMode="auto">
          <a:xfrm>
            <a:off x="1221435" y="3646418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 userDrawn="1"/>
        </p:nvSpPr>
        <p:spPr bwMode="auto">
          <a:xfrm>
            <a:off x="1206617" y="4821164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 userDrawn="1"/>
        </p:nvSpPr>
        <p:spPr bwMode="auto">
          <a:xfrm>
            <a:off x="1206617" y="587049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7047" name="Oval 7"/>
          <p:cNvSpPr>
            <a:spLocks noChangeArrowheads="1"/>
          </p:cNvSpPr>
          <p:nvPr userDrawn="1"/>
        </p:nvSpPr>
        <p:spPr bwMode="auto">
          <a:xfrm>
            <a:off x="469920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8" name="AutoShape 8"/>
          <p:cNvSpPr>
            <a:spLocks noChangeArrowheads="1"/>
          </p:cNvSpPr>
          <p:nvPr userDrawn="1"/>
        </p:nvSpPr>
        <p:spPr bwMode="auto">
          <a:xfrm>
            <a:off x="296353" y="3576567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9" name="Oval 9"/>
          <p:cNvSpPr>
            <a:spLocks noChangeArrowheads="1"/>
          </p:cNvSpPr>
          <p:nvPr userDrawn="1"/>
        </p:nvSpPr>
        <p:spPr bwMode="auto">
          <a:xfrm>
            <a:off x="469920" y="3706739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0" name="AutoShape 10"/>
          <p:cNvSpPr>
            <a:spLocks noChangeArrowheads="1"/>
          </p:cNvSpPr>
          <p:nvPr userDrawn="1"/>
        </p:nvSpPr>
        <p:spPr bwMode="auto">
          <a:xfrm>
            <a:off x="296353" y="47100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1" name="Oval 11"/>
          <p:cNvSpPr>
            <a:spLocks noChangeArrowheads="1"/>
          </p:cNvSpPr>
          <p:nvPr userDrawn="1"/>
        </p:nvSpPr>
        <p:spPr bwMode="auto">
          <a:xfrm>
            <a:off x="469920" y="4841797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2" name="AutoShape 12"/>
          <p:cNvSpPr>
            <a:spLocks noChangeArrowheads="1"/>
          </p:cNvSpPr>
          <p:nvPr userDrawn="1"/>
        </p:nvSpPr>
        <p:spPr bwMode="auto">
          <a:xfrm>
            <a:off x="296353" y="574667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3" name="Oval 13"/>
          <p:cNvSpPr>
            <a:spLocks noChangeArrowheads="1"/>
          </p:cNvSpPr>
          <p:nvPr userDrawn="1"/>
        </p:nvSpPr>
        <p:spPr bwMode="auto">
          <a:xfrm>
            <a:off x="469920" y="587843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5" name="AutoShape 15"/>
          <p:cNvSpPr>
            <a:spLocks noChangeArrowheads="1"/>
          </p:cNvSpPr>
          <p:nvPr userDrawn="1"/>
        </p:nvSpPr>
        <p:spPr bwMode="auto">
          <a:xfrm>
            <a:off x="1930510" y="213363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6" name="AutoShape 16"/>
          <p:cNvSpPr>
            <a:spLocks noChangeArrowheads="1"/>
          </p:cNvSpPr>
          <p:nvPr userDrawn="1"/>
        </p:nvSpPr>
        <p:spPr bwMode="auto">
          <a:xfrm>
            <a:off x="1930514" y="3284112"/>
            <a:ext cx="9804292" cy="105926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7" name="AutoShape 17"/>
          <p:cNvSpPr>
            <a:spLocks noChangeArrowheads="1"/>
          </p:cNvSpPr>
          <p:nvPr userDrawn="1"/>
        </p:nvSpPr>
        <p:spPr bwMode="auto">
          <a:xfrm>
            <a:off x="1930514" y="441957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8" name="AutoShape 18"/>
          <p:cNvSpPr>
            <a:spLocks noChangeArrowheads="1"/>
          </p:cNvSpPr>
          <p:nvPr userDrawn="1"/>
        </p:nvSpPr>
        <p:spPr bwMode="auto">
          <a:xfrm>
            <a:off x="1930514" y="5575224"/>
            <a:ext cx="9804292" cy="1130295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1930510" y="622339"/>
            <a:ext cx="9804292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60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3" y="984254"/>
            <a:ext cx="1356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hỏi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7062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2" y="76203"/>
            <a:ext cx="4368837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 userDrawn="1"/>
        </p:nvSpPr>
        <p:spPr bwMode="auto">
          <a:xfrm>
            <a:off x="1007537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 userDrawn="1"/>
        </p:nvSpPr>
        <p:spPr bwMode="auto">
          <a:xfrm>
            <a:off x="2300819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8068" name="WordArt 4"/>
          <p:cNvSpPr>
            <a:spLocks noChangeArrowheads="1" noChangeShapeType="1" noTextEdit="1"/>
          </p:cNvSpPr>
          <p:nvPr userDrawn="1"/>
        </p:nvSpPr>
        <p:spPr bwMode="auto">
          <a:xfrm>
            <a:off x="2315639" y="3494092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8069" name="WordArt 5"/>
          <p:cNvSpPr>
            <a:spLocks noChangeArrowheads="1" noChangeShapeType="1" noTextEdit="1"/>
          </p:cNvSpPr>
          <p:nvPr userDrawn="1"/>
        </p:nvSpPr>
        <p:spPr bwMode="auto">
          <a:xfrm>
            <a:off x="2300819" y="4516440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8070" name="WordArt 6"/>
          <p:cNvSpPr>
            <a:spLocks noChangeArrowheads="1" noChangeShapeType="1" noTextEdit="1"/>
          </p:cNvSpPr>
          <p:nvPr userDrawn="1"/>
        </p:nvSpPr>
        <p:spPr bwMode="auto">
          <a:xfrm>
            <a:off x="2300819" y="548957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8071" name="Oval 7"/>
          <p:cNvSpPr>
            <a:spLocks noChangeArrowheads="1"/>
          </p:cNvSpPr>
          <p:nvPr userDrawn="1"/>
        </p:nvSpPr>
        <p:spPr bwMode="auto">
          <a:xfrm>
            <a:off x="1181103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2" name="AutoShape 8"/>
          <p:cNvSpPr>
            <a:spLocks noChangeArrowheads="1"/>
          </p:cNvSpPr>
          <p:nvPr userDrawn="1"/>
        </p:nvSpPr>
        <p:spPr bwMode="auto">
          <a:xfrm>
            <a:off x="1007537" y="34242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3" name="Oval 9"/>
          <p:cNvSpPr>
            <a:spLocks noChangeArrowheads="1"/>
          </p:cNvSpPr>
          <p:nvPr userDrawn="1"/>
        </p:nvSpPr>
        <p:spPr bwMode="auto">
          <a:xfrm>
            <a:off x="1181103" y="35544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4" name="AutoShape 10"/>
          <p:cNvSpPr>
            <a:spLocks noChangeArrowheads="1"/>
          </p:cNvSpPr>
          <p:nvPr userDrawn="1"/>
        </p:nvSpPr>
        <p:spPr bwMode="auto">
          <a:xfrm>
            <a:off x="1007537" y="4405321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5" name="Oval 11"/>
          <p:cNvSpPr>
            <a:spLocks noChangeArrowheads="1"/>
          </p:cNvSpPr>
          <p:nvPr userDrawn="1"/>
        </p:nvSpPr>
        <p:spPr bwMode="auto">
          <a:xfrm>
            <a:off x="1181103" y="4537075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6" name="AutoShape 12"/>
          <p:cNvSpPr>
            <a:spLocks noChangeArrowheads="1"/>
          </p:cNvSpPr>
          <p:nvPr userDrawn="1"/>
        </p:nvSpPr>
        <p:spPr bwMode="auto">
          <a:xfrm>
            <a:off x="1007537" y="536575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7" name="Oval 13"/>
          <p:cNvSpPr>
            <a:spLocks noChangeArrowheads="1"/>
          </p:cNvSpPr>
          <p:nvPr userDrawn="1"/>
        </p:nvSpPr>
        <p:spPr bwMode="auto">
          <a:xfrm>
            <a:off x="1181103" y="54975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8" name="AutoShape 14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7188201" y="6235704"/>
            <a:ext cx="1864784" cy="463551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b="1">
                <a:cs typeface="Arial" panose="020B0604020202020204" pitchFamily="34" charset="0"/>
              </a:rPr>
              <a:t>Bài kế</a:t>
            </a:r>
          </a:p>
        </p:txBody>
      </p:sp>
      <p:sp>
        <p:nvSpPr>
          <p:cNvPr id="88079" name="AutoShape 15"/>
          <p:cNvSpPr>
            <a:spLocks noChangeArrowheads="1"/>
          </p:cNvSpPr>
          <p:nvPr userDrawn="1"/>
        </p:nvSpPr>
        <p:spPr bwMode="auto">
          <a:xfrm>
            <a:off x="3369733" y="22098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0" name="AutoShape 16"/>
          <p:cNvSpPr>
            <a:spLocks noChangeArrowheads="1"/>
          </p:cNvSpPr>
          <p:nvPr userDrawn="1"/>
        </p:nvSpPr>
        <p:spPr bwMode="auto">
          <a:xfrm>
            <a:off x="3369733" y="3200401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1" name="AutoShape 17"/>
          <p:cNvSpPr>
            <a:spLocks noChangeArrowheads="1"/>
          </p:cNvSpPr>
          <p:nvPr userDrawn="1"/>
        </p:nvSpPr>
        <p:spPr bwMode="auto">
          <a:xfrm>
            <a:off x="3352800" y="4203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2" name="AutoShape 18"/>
          <p:cNvSpPr>
            <a:spLocks noChangeArrowheads="1"/>
          </p:cNvSpPr>
          <p:nvPr userDrawn="1"/>
        </p:nvSpPr>
        <p:spPr bwMode="auto">
          <a:xfrm>
            <a:off x="3335868" y="51943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3" name="Rectangle 19"/>
          <p:cNvSpPr>
            <a:spLocks noChangeArrowheads="1"/>
          </p:cNvSpPr>
          <p:nvPr userDrawn="1"/>
        </p:nvSpPr>
        <p:spPr bwMode="auto">
          <a:xfrm>
            <a:off x="2218268" y="774700"/>
            <a:ext cx="9211733" cy="127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4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5" y="984254"/>
            <a:ext cx="1765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8085" name="AutoShape 21">
            <a:hlinkClick r:id="" action="ppaction://hlinkshowjump?jump=endshow" highlightClick="1"/>
          </p:cNvPr>
          <p:cNvSpPr>
            <a:spLocks noChangeArrowheads="1"/>
          </p:cNvSpPr>
          <p:nvPr userDrawn="1"/>
        </p:nvSpPr>
        <p:spPr bwMode="auto">
          <a:xfrm>
            <a:off x="10784423" y="6286503"/>
            <a:ext cx="950383" cy="3683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</a:p>
        </p:txBody>
      </p:sp>
      <p:sp>
        <p:nvSpPr>
          <p:cNvPr id="88086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Kiểm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tra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8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52" name="Group 16"/>
          <p:cNvGrpSpPr>
            <a:grpSpLocks/>
          </p:cNvGrpSpPr>
          <p:nvPr userDrawn="1"/>
        </p:nvGrpSpPr>
        <p:grpSpPr bwMode="auto">
          <a:xfrm>
            <a:off x="0" y="990601"/>
            <a:ext cx="12192000" cy="5494339"/>
            <a:chOff x="0" y="625"/>
            <a:chExt cx="5760" cy="3461"/>
          </a:xfrm>
        </p:grpSpPr>
        <p:pic>
          <p:nvPicPr>
            <p:cNvPr id="91153" name="Picture 17" descr="Hinhdong003"/>
            <p:cNvPicPr>
              <a:picLocks noChangeAspect="1" noChangeArrowheads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5"/>
              <a:ext cx="5760" cy="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4" name="Picture 18" descr="VoNhatTruong2013L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" y="820"/>
              <a:ext cx="1188" cy="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19" descr="hinh_dep09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3564">
              <a:off x="2168" y="1393"/>
              <a:ext cx="1397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6" name="Picture 20" descr="Hinhdong002"/>
            <p:cNvPicPr>
              <a:picLocks noChangeAspect="1" noChangeArrowheads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" y="1547"/>
              <a:ext cx="810" cy="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157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Times New Roman" panose="02020603050405020304" pitchFamily="18" charset="0"/>
                <a:cs typeface="+mn-cs"/>
              </a:defRPr>
            </a:lvl1pPr>
          </a:lstStyle>
          <a:p>
            <a:fld id="{7C947F60-B4F8-4E70-B80E-176F1E6DBFEA}" type="datetimeFigureOut">
              <a:rPr lang="vi-VN" altLang="en-US"/>
              <a:pPr/>
              <a:t>15/08/2021</a:t>
            </a:fld>
            <a:endParaRPr lang="en-US" altLang="en-US"/>
          </a:p>
        </p:txBody>
      </p:sp>
      <p:sp>
        <p:nvSpPr>
          <p:cNvPr id="91158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latin typeface="Times New Roman" panose="02020603050405020304" pitchFamily="18" charset="0"/>
                <a:cs typeface="+mn-cs"/>
              </a:defRPr>
            </a:lvl1pPr>
          </a:lstStyle>
          <a:p>
            <a:fld id="{2FF1B537-E48D-4B80-9757-A9029ADA175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115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3753" y="6477000"/>
            <a:ext cx="53424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endParaRPr lang="en-US" altLang="en-US"/>
          </a:p>
        </p:txBody>
      </p:sp>
      <p:pic>
        <p:nvPicPr>
          <p:cNvPr id="91160" name="Picture 24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35" y="6511929"/>
            <a:ext cx="2980267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1" name="Picture 25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6511929"/>
            <a:ext cx="4078816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 userDrawn="1"/>
        </p:nvGrpSpPr>
        <p:grpSpPr>
          <a:xfrm>
            <a:off x="0" y="0"/>
            <a:ext cx="12192000" cy="990600"/>
            <a:chOff x="0" y="0"/>
            <a:chExt cx="9144000" cy="990600"/>
          </a:xfrm>
        </p:grpSpPr>
        <p:grpSp>
          <p:nvGrpSpPr>
            <p:cNvPr id="47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990600"/>
              <a:chOff x="0" y="0"/>
              <a:chExt cx="5760" cy="624"/>
            </a:xfrm>
          </p:grpSpPr>
          <p:grpSp>
            <p:nvGrpSpPr>
              <p:cNvPr id="53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61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2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400" b="1" dirty="0" smtClean="0">
                      <a:solidFill>
                        <a:schemeClr val="accent3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sz="1800" b="1" dirty="0" smtClean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</a:t>
                  </a:r>
                  <a:r>
                    <a:rPr lang="en-US" altLang="en-US" sz="18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6</a:t>
                  </a:r>
                </a:p>
              </p:txBody>
            </p:sp>
          </p:grpSp>
          <p:grpSp>
            <p:nvGrpSpPr>
              <p:cNvPr id="54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555"/>
                <a:chOff x="0" y="48"/>
                <a:chExt cx="816" cy="529"/>
              </a:xfrm>
            </p:grpSpPr>
            <p:sp>
              <p:nvSpPr>
                <p:cNvPr id="55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55"/>
                  <a:ext cx="816" cy="222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1800"/>
                </a:p>
              </p:txBody>
            </p:sp>
            <p:grpSp>
              <p:nvGrpSpPr>
                <p:cNvPr id="56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57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9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59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60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48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endParaRPr lang="en-US" altLang="en-US" sz="3200" b="1">
                <a:cs typeface="Arial" panose="020B0604020202020204" pitchFamily="34" charset="0"/>
              </a:endParaRPr>
            </a:p>
          </p:txBody>
        </p:sp>
        <p:grpSp>
          <p:nvGrpSpPr>
            <p:cNvPr id="49" name="Group 19"/>
            <p:cNvGrpSpPr>
              <a:grpSpLocks/>
            </p:cNvGrpSpPr>
            <p:nvPr userDrawn="1"/>
          </p:nvGrpSpPr>
          <p:grpSpPr bwMode="auto">
            <a:xfrm>
              <a:off x="1484313" y="77426"/>
              <a:ext cx="1106488" cy="762363"/>
              <a:chOff x="868" y="193"/>
              <a:chExt cx="697" cy="391"/>
            </a:xfrm>
          </p:grpSpPr>
          <p:pic>
            <p:nvPicPr>
              <p:cNvPr id="50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1" y="335"/>
                <a:ext cx="350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 err="1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  <a:endParaRPr lang="en-US" altLang="en-US" sz="14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43" y="193"/>
                <a:ext cx="349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19</a:t>
                </a:r>
                <a:endParaRPr lang="en-US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3" name="WordArt 18"/>
          <p:cNvSpPr>
            <a:spLocks noChangeArrowheads="1" noChangeShapeType="1" noTextEdit="1"/>
          </p:cNvSpPr>
          <p:nvPr userDrawn="1"/>
        </p:nvSpPr>
        <p:spPr bwMode="auto">
          <a:xfrm>
            <a:off x="3230163" y="16123"/>
            <a:ext cx="7564588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/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HÌNH ẢNH ĐỂ MINH HỌA.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 userDrawn="1"/>
        </p:nvSpPr>
        <p:spPr>
          <a:xfrm>
            <a:off x="11072817" y="321104"/>
            <a:ext cx="840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Tiết</a:t>
            </a:r>
            <a:endParaRPr lang="en-US" sz="20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  <a:p>
            <a:pPr algn="ctr"/>
            <a:r>
              <a:rPr lang="en-US" sz="2000" b="1" cap="none" spc="0" baseline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54-57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8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0728"/>
            <a:ext cx="12192000" cy="587727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836712"/>
            <a:ext cx="12192000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112474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1698"/>
            <a:ext cx="1487488" cy="111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04512" y="11698"/>
            <a:ext cx="1487488" cy="11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3" r:id="rId2"/>
    <p:sldLayoutId id="2147483857" r:id="rId3"/>
    <p:sldLayoutId id="2147483858" r:id="rId4"/>
    <p:sldLayoutId id="2147483883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microsoft.com/office/2007/relationships/hdphoto" Target="../media/hdphoto5.wdp"/><Relationship Id="rId3" Type="http://schemas.openxmlformats.org/officeDocument/2006/relationships/slide" Target="slide27.xml"/><Relationship Id="rId7" Type="http://schemas.microsoft.com/office/2007/relationships/hdphoto" Target="../media/hdphoto4.wdp"/><Relationship Id="rId12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11" Type="http://schemas.openxmlformats.org/officeDocument/2006/relationships/slide" Target="slide26.xml"/><Relationship Id="rId5" Type="http://schemas.openxmlformats.org/officeDocument/2006/relationships/slide" Target="slide28.xml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9.xml"/><Relationship Id="rId18" Type="http://schemas.microsoft.com/office/2007/relationships/hdphoto" Target="../media/hdphoto6.wdp"/><Relationship Id="rId26" Type="http://schemas.openxmlformats.org/officeDocument/2006/relationships/slide" Target="slide12.xml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microsoft.com/office/2007/relationships/hdphoto" Target="../media/hdphoto5.wdp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5" Type="http://schemas.openxmlformats.org/officeDocument/2006/relationships/slide" Target="slide6.xml"/><Relationship Id="rId2" Type="http://schemas.openxmlformats.org/officeDocument/2006/relationships/notesSlide" Target="../notesSlides/notesSlide7.xml"/><Relationship Id="rId16" Type="http://schemas.openxmlformats.org/officeDocument/2006/relationships/slide" Target="slide7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24" Type="http://schemas.openxmlformats.org/officeDocument/2006/relationships/image" Target="../media/image71.png"/><Relationship Id="rId5" Type="http://schemas.openxmlformats.org/officeDocument/2006/relationships/slide" Target="slide26.xml"/><Relationship Id="rId15" Type="http://schemas.openxmlformats.org/officeDocument/2006/relationships/image" Target="../media/image67.png"/><Relationship Id="rId23" Type="http://schemas.openxmlformats.org/officeDocument/2006/relationships/slide" Target="slide8.xml"/><Relationship Id="rId28" Type="http://schemas.openxmlformats.org/officeDocument/2006/relationships/slide" Target="slide30.xml"/><Relationship Id="rId10" Type="http://schemas.openxmlformats.org/officeDocument/2006/relationships/slide" Target="slide27.xml"/><Relationship Id="rId19" Type="http://schemas.openxmlformats.org/officeDocument/2006/relationships/image" Target="../media/image69.png"/><Relationship Id="rId4" Type="http://schemas.openxmlformats.org/officeDocument/2006/relationships/image" Target="../media/image66.jpeg"/><Relationship Id="rId9" Type="http://schemas.openxmlformats.org/officeDocument/2006/relationships/image" Target="../media/image61.png"/><Relationship Id="rId14" Type="http://schemas.openxmlformats.org/officeDocument/2006/relationships/image" Target="../media/image63.png"/><Relationship Id="rId22" Type="http://schemas.openxmlformats.org/officeDocument/2006/relationships/slide" Target="slide14.xml"/><Relationship Id="rId27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8.wdp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png"/><Relationship Id="rId18" Type="http://schemas.openxmlformats.org/officeDocument/2006/relationships/slide" Target="slide8.xml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5.png"/><Relationship Id="rId7" Type="http://schemas.openxmlformats.org/officeDocument/2006/relationships/image" Target="../media/image27.png"/><Relationship Id="rId12" Type="http://schemas.openxmlformats.org/officeDocument/2006/relationships/image" Target="../media/image30.jpe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slide" Target="slide9.xml"/><Relationship Id="rId29" Type="http://schemas.openxmlformats.org/officeDocument/2006/relationships/slide" Target="slide12.xml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11" Type="http://schemas.microsoft.com/office/2007/relationships/hdphoto" Target="../media/hdphoto2.wdp"/><Relationship Id="rId24" Type="http://schemas.openxmlformats.org/officeDocument/2006/relationships/slide" Target="slide11.xml"/><Relationship Id="rId5" Type="http://schemas.openxmlformats.org/officeDocument/2006/relationships/image" Target="../media/image25.jpe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3.wdp"/><Relationship Id="rId10" Type="http://schemas.openxmlformats.org/officeDocument/2006/relationships/image" Target="../media/image29.jpeg"/><Relationship Id="rId19" Type="http://schemas.openxmlformats.org/officeDocument/2006/relationships/image" Target="../media/image34.png"/><Relationship Id="rId4" Type="http://schemas.openxmlformats.org/officeDocument/2006/relationships/image" Target="../media/image24.jpeg"/><Relationship Id="rId9" Type="http://schemas.microsoft.com/office/2007/relationships/hdphoto" Target="../media/hdphoto1.wdp"/><Relationship Id="rId14" Type="http://schemas.openxmlformats.org/officeDocument/2006/relationships/slide" Target="slide6.xml"/><Relationship Id="rId22" Type="http://schemas.openxmlformats.org/officeDocument/2006/relationships/slide" Target="slide10.xml"/><Relationship Id="rId27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TẠO….</a:t>
            </a:r>
            <a:b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52794" y="1428736"/>
            <a:ext cx="5220544" cy="72008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6712" y="2214554"/>
            <a:ext cx="10972800" cy="13144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MẠNG MÁY TÍNH VÀ INTERNET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MẠNG MÁY TÍNH VÀ INTERNET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646" y="3643314"/>
            <a:ext cx="12025354" cy="11430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KHÁI NIỆM VÀ LỢI ÍCH CỦA MẠNG MÁY TÍNH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67608" y="4863282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49488" y="5949576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thông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tin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bước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881244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ra.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 Byte có bao nhiêu bit?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7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9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10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2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3597639" y="381658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8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145016" cy="854074"/>
          </a:xfrm>
        </p:spPr>
        <p:txBody>
          <a:bodyPr/>
          <a:lstStyle/>
          <a:p>
            <a:pPr marL="57150" algn="l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 mạng lưới gì?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57284"/>
            <a:ext cx="5638800" cy="48620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3" y="1357284"/>
            <a:ext cx="5880463" cy="4862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324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Mạng lưới giao thông đường bộ TP HCM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6248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Mạng lưới điện quốc gia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217024" cy="132556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 là mạng lưới gì?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56320"/>
            <a:ext cx="5472150" cy="4953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1364704"/>
            <a:ext cx="6096000" cy="4959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2080" y="6309320"/>
            <a:ext cx="632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Mạng lưới kết nội đường thủy nội địa Đông nam bộ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6275679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Mạng lưới cấp nước thủ đô Hà Nội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746" y="1330571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960" y="18573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ảnh sau: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6976" y="2428868"/>
            <a:ext cx="700881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8736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8868"/>
            <a:ext cx="7582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423" y="3725837"/>
            <a:ext cx="88088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685800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247844"/>
            <a:ext cx="7803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7488" y="142852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3633" y="1340868"/>
            <a:ext cx="1966446" cy="14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1760" y="2861230"/>
            <a:ext cx="3330192" cy="2683319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</p:spPr>
      </p:pic>
      <p:sp>
        <p:nvSpPr>
          <p:cNvPr id="10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2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3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4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5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6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7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8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9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0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1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2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3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4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5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6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7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8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9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0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1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2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3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4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5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6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7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8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9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0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1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2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3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4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5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6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7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9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0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1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2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3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4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5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6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7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8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9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0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1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2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3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4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5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6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7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8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9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0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1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2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3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4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5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6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7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8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9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0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1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2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3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4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5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6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7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8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9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0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1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2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3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4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5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6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7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8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9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0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1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2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3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4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5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6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7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8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9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0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1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2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3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4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5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6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7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8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9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0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1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2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3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4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5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6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7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8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9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0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1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2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333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0768"/>
            <a:ext cx="1207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sạc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USB,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USP,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mail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internet, Bluetooth,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alo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Facebook, … .</a:t>
            </a:r>
            <a:endParaRPr 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3892" y="2622711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laptop,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in, camera.</a:t>
            </a:r>
            <a:endParaRPr 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2" y="3893119"/>
            <a:ext cx="12086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nay: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(Web),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WAN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Network)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(Peer to Peer),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589240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8" y="1500174"/>
            <a:ext cx="5481458" cy="30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03935" y="1265237"/>
            <a:ext cx="6858000" cy="57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6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7608" y="5643578"/>
            <a:ext cx="9217024" cy="720080"/>
          </a:xfrm>
          <a:prstGeom prst="wedgeRoundRectCallout">
            <a:avLst>
              <a:gd name="adj1" fmla="val 39296"/>
              <a:gd name="adj2" fmla="val -2947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LAN?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43" y="1923280"/>
            <a:ext cx="6217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0050" algn="just"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(Local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Area Network)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5850" y="5331783"/>
            <a:ext cx="666750" cy="1031875"/>
            <a:chOff x="4905375" y="2055813"/>
            <a:chExt cx="666750" cy="1031875"/>
          </a:xfrm>
        </p:grpSpPr>
        <p:sp>
          <p:nvSpPr>
            <p:cNvPr id="9" name="Freeform 438"/>
            <p:cNvSpPr>
              <a:spLocks/>
            </p:cNvSpPr>
            <p:nvPr/>
          </p:nvSpPr>
          <p:spPr bwMode="auto">
            <a:xfrm>
              <a:off x="5151438" y="3022600"/>
              <a:ext cx="174625" cy="65088"/>
            </a:xfrm>
            <a:custGeom>
              <a:avLst/>
              <a:gdLst>
                <a:gd name="T0" fmla="*/ 110 w 110"/>
                <a:gd name="T1" fmla="*/ 0 h 41"/>
                <a:gd name="T2" fmla="*/ 110 w 110"/>
                <a:gd name="T3" fmla="*/ 0 h 41"/>
                <a:gd name="T4" fmla="*/ 108 w 110"/>
                <a:gd name="T5" fmla="*/ 9 h 41"/>
                <a:gd name="T6" fmla="*/ 103 w 110"/>
                <a:gd name="T7" fmla="*/ 17 h 41"/>
                <a:gd name="T8" fmla="*/ 98 w 110"/>
                <a:gd name="T9" fmla="*/ 24 h 41"/>
                <a:gd name="T10" fmla="*/ 91 w 110"/>
                <a:gd name="T11" fmla="*/ 30 h 41"/>
                <a:gd name="T12" fmla="*/ 82 w 110"/>
                <a:gd name="T13" fmla="*/ 36 h 41"/>
                <a:gd name="T14" fmla="*/ 73 w 110"/>
                <a:gd name="T15" fmla="*/ 39 h 41"/>
                <a:gd name="T16" fmla="*/ 65 w 110"/>
                <a:gd name="T17" fmla="*/ 41 h 41"/>
                <a:gd name="T18" fmla="*/ 55 w 110"/>
                <a:gd name="T19" fmla="*/ 41 h 41"/>
                <a:gd name="T20" fmla="*/ 55 w 110"/>
                <a:gd name="T21" fmla="*/ 41 h 41"/>
                <a:gd name="T22" fmla="*/ 45 w 110"/>
                <a:gd name="T23" fmla="*/ 41 h 41"/>
                <a:gd name="T24" fmla="*/ 37 w 110"/>
                <a:gd name="T25" fmla="*/ 39 h 41"/>
                <a:gd name="T26" fmla="*/ 28 w 110"/>
                <a:gd name="T27" fmla="*/ 36 h 41"/>
                <a:gd name="T28" fmla="*/ 19 w 110"/>
                <a:gd name="T29" fmla="*/ 30 h 41"/>
                <a:gd name="T30" fmla="*/ 12 w 110"/>
                <a:gd name="T31" fmla="*/ 24 h 41"/>
                <a:gd name="T32" fmla="*/ 7 w 110"/>
                <a:gd name="T33" fmla="*/ 17 h 41"/>
                <a:gd name="T34" fmla="*/ 2 w 110"/>
                <a:gd name="T35" fmla="*/ 9 h 41"/>
                <a:gd name="T36" fmla="*/ 0 w 110"/>
                <a:gd name="T37" fmla="*/ 0 h 41"/>
                <a:gd name="T38" fmla="*/ 110 w 110"/>
                <a:gd name="T39" fmla="*/ 0 h 41"/>
                <a:gd name="T40" fmla="*/ 110 w 11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41">
                  <a:moveTo>
                    <a:pt x="110" y="0"/>
                  </a:moveTo>
                  <a:lnTo>
                    <a:pt x="110" y="0"/>
                  </a:lnTo>
                  <a:lnTo>
                    <a:pt x="108" y="9"/>
                  </a:lnTo>
                  <a:lnTo>
                    <a:pt x="103" y="17"/>
                  </a:lnTo>
                  <a:lnTo>
                    <a:pt x="98" y="24"/>
                  </a:lnTo>
                  <a:lnTo>
                    <a:pt x="91" y="30"/>
                  </a:lnTo>
                  <a:lnTo>
                    <a:pt x="82" y="36"/>
                  </a:lnTo>
                  <a:lnTo>
                    <a:pt x="73" y="39"/>
                  </a:lnTo>
                  <a:lnTo>
                    <a:pt x="6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45" y="41"/>
                  </a:lnTo>
                  <a:lnTo>
                    <a:pt x="37" y="39"/>
                  </a:lnTo>
                  <a:lnTo>
                    <a:pt x="28" y="36"/>
                  </a:lnTo>
                  <a:lnTo>
                    <a:pt x="19" y="30"/>
                  </a:lnTo>
                  <a:lnTo>
                    <a:pt x="12" y="24"/>
                  </a:lnTo>
                  <a:lnTo>
                    <a:pt x="7" y="17"/>
                  </a:lnTo>
                  <a:lnTo>
                    <a:pt x="2" y="9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75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439"/>
            <p:cNvSpPr>
              <a:spLocks/>
            </p:cNvSpPr>
            <p:nvPr/>
          </p:nvSpPr>
          <p:spPr bwMode="auto">
            <a:xfrm>
              <a:off x="5081588" y="2946400"/>
              <a:ext cx="314325" cy="55563"/>
            </a:xfrm>
            <a:custGeom>
              <a:avLst/>
              <a:gdLst>
                <a:gd name="T0" fmla="*/ 193 w 198"/>
                <a:gd name="T1" fmla="*/ 0 h 35"/>
                <a:gd name="T2" fmla="*/ 193 w 198"/>
                <a:gd name="T3" fmla="*/ 0 h 35"/>
                <a:gd name="T4" fmla="*/ 197 w 198"/>
                <a:gd name="T5" fmla="*/ 7 h 35"/>
                <a:gd name="T6" fmla="*/ 198 w 198"/>
                <a:gd name="T7" fmla="*/ 16 h 35"/>
                <a:gd name="T8" fmla="*/ 198 w 198"/>
                <a:gd name="T9" fmla="*/ 16 h 35"/>
                <a:gd name="T10" fmla="*/ 197 w 198"/>
                <a:gd name="T11" fmla="*/ 23 h 35"/>
                <a:gd name="T12" fmla="*/ 196 w 198"/>
                <a:gd name="T13" fmla="*/ 27 h 35"/>
                <a:gd name="T14" fmla="*/ 193 w 198"/>
                <a:gd name="T15" fmla="*/ 33 h 35"/>
                <a:gd name="T16" fmla="*/ 189 w 198"/>
                <a:gd name="T17" fmla="*/ 35 h 35"/>
                <a:gd name="T18" fmla="*/ 9 w 198"/>
                <a:gd name="T19" fmla="*/ 35 h 35"/>
                <a:gd name="T20" fmla="*/ 9 w 198"/>
                <a:gd name="T21" fmla="*/ 35 h 35"/>
                <a:gd name="T22" fmla="*/ 5 w 198"/>
                <a:gd name="T23" fmla="*/ 33 h 35"/>
                <a:gd name="T24" fmla="*/ 2 w 198"/>
                <a:gd name="T25" fmla="*/ 27 h 35"/>
                <a:gd name="T26" fmla="*/ 1 w 198"/>
                <a:gd name="T27" fmla="*/ 23 h 35"/>
                <a:gd name="T28" fmla="*/ 0 w 198"/>
                <a:gd name="T29" fmla="*/ 16 h 35"/>
                <a:gd name="T30" fmla="*/ 0 w 198"/>
                <a:gd name="T31" fmla="*/ 16 h 35"/>
                <a:gd name="T32" fmla="*/ 1 w 198"/>
                <a:gd name="T33" fmla="*/ 7 h 35"/>
                <a:gd name="T34" fmla="*/ 5 w 198"/>
                <a:gd name="T35" fmla="*/ 0 h 35"/>
                <a:gd name="T36" fmla="*/ 193 w 198"/>
                <a:gd name="T37" fmla="*/ 0 h 35"/>
                <a:gd name="T38" fmla="*/ 193 w 19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35">
                  <a:moveTo>
                    <a:pt x="193" y="0"/>
                  </a:moveTo>
                  <a:lnTo>
                    <a:pt x="193" y="0"/>
                  </a:lnTo>
                  <a:lnTo>
                    <a:pt x="197" y="7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7" y="23"/>
                  </a:lnTo>
                  <a:lnTo>
                    <a:pt x="196" y="27"/>
                  </a:lnTo>
                  <a:lnTo>
                    <a:pt x="193" y="33"/>
                  </a:lnTo>
                  <a:lnTo>
                    <a:pt x="18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7"/>
                  </a:lnTo>
                  <a:lnTo>
                    <a:pt x="5" y="0"/>
                  </a:lnTo>
                  <a:lnTo>
                    <a:pt x="193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440"/>
            <p:cNvSpPr>
              <a:spLocks/>
            </p:cNvSpPr>
            <p:nvPr/>
          </p:nvSpPr>
          <p:spPr bwMode="auto">
            <a:xfrm>
              <a:off x="5081588" y="2865438"/>
              <a:ext cx="314325" cy="60325"/>
            </a:xfrm>
            <a:custGeom>
              <a:avLst/>
              <a:gdLst>
                <a:gd name="T0" fmla="*/ 189 w 198"/>
                <a:gd name="T1" fmla="*/ 0 h 38"/>
                <a:gd name="T2" fmla="*/ 189 w 198"/>
                <a:gd name="T3" fmla="*/ 0 h 38"/>
                <a:gd name="T4" fmla="*/ 193 w 198"/>
                <a:gd name="T5" fmla="*/ 4 h 38"/>
                <a:gd name="T6" fmla="*/ 196 w 198"/>
                <a:gd name="T7" fmla="*/ 8 h 38"/>
                <a:gd name="T8" fmla="*/ 197 w 198"/>
                <a:gd name="T9" fmla="*/ 14 h 38"/>
                <a:gd name="T10" fmla="*/ 198 w 198"/>
                <a:gd name="T11" fmla="*/ 21 h 38"/>
                <a:gd name="T12" fmla="*/ 198 w 198"/>
                <a:gd name="T13" fmla="*/ 21 h 38"/>
                <a:gd name="T14" fmla="*/ 197 w 198"/>
                <a:gd name="T15" fmla="*/ 25 h 38"/>
                <a:gd name="T16" fmla="*/ 196 w 198"/>
                <a:gd name="T17" fmla="*/ 30 h 38"/>
                <a:gd name="T18" fmla="*/ 194 w 198"/>
                <a:gd name="T19" fmla="*/ 34 h 38"/>
                <a:gd name="T20" fmla="*/ 191 w 198"/>
                <a:gd name="T21" fmla="*/ 38 h 38"/>
                <a:gd name="T22" fmla="*/ 7 w 198"/>
                <a:gd name="T23" fmla="*/ 38 h 38"/>
                <a:gd name="T24" fmla="*/ 7 w 198"/>
                <a:gd name="T25" fmla="*/ 38 h 38"/>
                <a:gd name="T26" fmla="*/ 4 w 198"/>
                <a:gd name="T27" fmla="*/ 34 h 38"/>
                <a:gd name="T28" fmla="*/ 2 w 198"/>
                <a:gd name="T29" fmla="*/ 30 h 38"/>
                <a:gd name="T30" fmla="*/ 1 w 198"/>
                <a:gd name="T31" fmla="*/ 25 h 38"/>
                <a:gd name="T32" fmla="*/ 0 w 198"/>
                <a:gd name="T33" fmla="*/ 21 h 38"/>
                <a:gd name="T34" fmla="*/ 0 w 198"/>
                <a:gd name="T35" fmla="*/ 21 h 38"/>
                <a:gd name="T36" fmla="*/ 1 w 198"/>
                <a:gd name="T37" fmla="*/ 14 h 38"/>
                <a:gd name="T38" fmla="*/ 2 w 198"/>
                <a:gd name="T39" fmla="*/ 8 h 38"/>
                <a:gd name="T40" fmla="*/ 5 w 198"/>
                <a:gd name="T41" fmla="*/ 4 h 38"/>
                <a:gd name="T42" fmla="*/ 9 w 198"/>
                <a:gd name="T43" fmla="*/ 0 h 38"/>
                <a:gd name="T44" fmla="*/ 189 w 198"/>
                <a:gd name="T45" fmla="*/ 0 h 38"/>
                <a:gd name="T46" fmla="*/ 189 w 198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38">
                  <a:moveTo>
                    <a:pt x="189" y="0"/>
                  </a:moveTo>
                  <a:lnTo>
                    <a:pt x="189" y="0"/>
                  </a:lnTo>
                  <a:lnTo>
                    <a:pt x="193" y="4"/>
                  </a:lnTo>
                  <a:lnTo>
                    <a:pt x="196" y="8"/>
                  </a:lnTo>
                  <a:lnTo>
                    <a:pt x="197" y="14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7" y="25"/>
                  </a:lnTo>
                  <a:lnTo>
                    <a:pt x="196" y="30"/>
                  </a:lnTo>
                  <a:lnTo>
                    <a:pt x="194" y="34"/>
                  </a:lnTo>
                  <a:lnTo>
                    <a:pt x="191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2" y="8"/>
                  </a:lnTo>
                  <a:lnTo>
                    <a:pt x="5" y="4"/>
                  </a:lnTo>
                  <a:lnTo>
                    <a:pt x="9" y="0"/>
                  </a:lnTo>
                  <a:lnTo>
                    <a:pt x="189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441"/>
            <p:cNvSpPr>
              <a:spLocks/>
            </p:cNvSpPr>
            <p:nvPr/>
          </p:nvSpPr>
          <p:spPr bwMode="auto">
            <a:xfrm>
              <a:off x="4905375" y="2055813"/>
              <a:ext cx="666750" cy="788988"/>
            </a:xfrm>
            <a:custGeom>
              <a:avLst/>
              <a:gdLst>
                <a:gd name="T0" fmla="*/ 362 w 420"/>
                <a:gd name="T1" fmla="*/ 361 h 497"/>
                <a:gd name="T2" fmla="*/ 335 w 420"/>
                <a:gd name="T3" fmla="*/ 402 h 497"/>
                <a:gd name="T4" fmla="*/ 322 w 420"/>
                <a:gd name="T5" fmla="*/ 430 h 497"/>
                <a:gd name="T6" fmla="*/ 312 w 420"/>
                <a:gd name="T7" fmla="*/ 463 h 497"/>
                <a:gd name="T8" fmla="*/ 311 w 420"/>
                <a:gd name="T9" fmla="*/ 481 h 497"/>
                <a:gd name="T10" fmla="*/ 305 w 420"/>
                <a:gd name="T11" fmla="*/ 497 h 497"/>
                <a:gd name="T12" fmla="*/ 115 w 420"/>
                <a:gd name="T13" fmla="*/ 497 h 497"/>
                <a:gd name="T14" fmla="*/ 109 w 420"/>
                <a:gd name="T15" fmla="*/ 481 h 497"/>
                <a:gd name="T16" fmla="*/ 108 w 420"/>
                <a:gd name="T17" fmla="*/ 463 h 497"/>
                <a:gd name="T18" fmla="*/ 99 w 420"/>
                <a:gd name="T19" fmla="*/ 430 h 497"/>
                <a:gd name="T20" fmla="*/ 85 w 420"/>
                <a:gd name="T21" fmla="*/ 402 h 497"/>
                <a:gd name="T22" fmla="*/ 58 w 420"/>
                <a:gd name="T23" fmla="*/ 361 h 497"/>
                <a:gd name="T24" fmla="*/ 37 w 420"/>
                <a:gd name="T25" fmla="*/ 328 h 497"/>
                <a:gd name="T26" fmla="*/ 18 w 420"/>
                <a:gd name="T27" fmla="*/ 292 h 497"/>
                <a:gd name="T28" fmla="*/ 5 w 420"/>
                <a:gd name="T29" fmla="*/ 250 h 497"/>
                <a:gd name="T30" fmla="*/ 0 w 420"/>
                <a:gd name="T31" fmla="*/ 199 h 497"/>
                <a:gd name="T32" fmla="*/ 1 w 420"/>
                <a:gd name="T33" fmla="*/ 179 h 497"/>
                <a:gd name="T34" fmla="*/ 10 w 420"/>
                <a:gd name="T35" fmla="*/ 139 h 497"/>
                <a:gd name="T36" fmla="*/ 25 w 420"/>
                <a:gd name="T37" fmla="*/ 103 h 497"/>
                <a:gd name="T38" fmla="*/ 48 w 420"/>
                <a:gd name="T39" fmla="*/ 72 h 497"/>
                <a:gd name="T40" fmla="*/ 76 w 420"/>
                <a:gd name="T41" fmla="*/ 45 h 497"/>
                <a:gd name="T42" fmla="*/ 111 w 420"/>
                <a:gd name="T43" fmla="*/ 24 h 497"/>
                <a:gd name="T44" fmla="*/ 147 w 420"/>
                <a:gd name="T45" fmla="*/ 8 h 497"/>
                <a:gd name="T46" fmla="*/ 189 w 420"/>
                <a:gd name="T47" fmla="*/ 0 h 497"/>
                <a:gd name="T48" fmla="*/ 210 w 420"/>
                <a:gd name="T49" fmla="*/ 0 h 497"/>
                <a:gd name="T50" fmla="*/ 253 w 420"/>
                <a:gd name="T51" fmla="*/ 2 h 497"/>
                <a:gd name="T52" fmla="*/ 291 w 420"/>
                <a:gd name="T53" fmla="*/ 15 h 497"/>
                <a:gd name="T54" fmla="*/ 328 w 420"/>
                <a:gd name="T55" fmla="*/ 34 h 497"/>
                <a:gd name="T56" fmla="*/ 358 w 420"/>
                <a:gd name="T57" fmla="*/ 58 h 497"/>
                <a:gd name="T58" fmla="*/ 383 w 420"/>
                <a:gd name="T59" fmla="*/ 86 h 497"/>
                <a:gd name="T60" fmla="*/ 403 w 420"/>
                <a:gd name="T61" fmla="*/ 120 h 497"/>
                <a:gd name="T62" fmla="*/ 416 w 420"/>
                <a:gd name="T63" fmla="*/ 159 h 497"/>
                <a:gd name="T64" fmla="*/ 420 w 420"/>
                <a:gd name="T65" fmla="*/ 199 h 497"/>
                <a:gd name="T66" fmla="*/ 419 w 420"/>
                <a:gd name="T67" fmla="*/ 226 h 497"/>
                <a:gd name="T68" fmla="*/ 409 w 420"/>
                <a:gd name="T69" fmla="*/ 272 h 497"/>
                <a:gd name="T70" fmla="*/ 393 w 420"/>
                <a:gd name="T71" fmla="*/ 311 h 497"/>
                <a:gd name="T72" fmla="*/ 362 w 420"/>
                <a:gd name="T73" fmla="*/ 36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497">
                  <a:moveTo>
                    <a:pt x="362" y="361"/>
                  </a:moveTo>
                  <a:lnTo>
                    <a:pt x="362" y="361"/>
                  </a:lnTo>
                  <a:lnTo>
                    <a:pt x="344" y="388"/>
                  </a:lnTo>
                  <a:lnTo>
                    <a:pt x="335" y="402"/>
                  </a:lnTo>
                  <a:lnTo>
                    <a:pt x="328" y="416"/>
                  </a:lnTo>
                  <a:lnTo>
                    <a:pt x="322" y="430"/>
                  </a:lnTo>
                  <a:lnTo>
                    <a:pt x="317" y="447"/>
                  </a:lnTo>
                  <a:lnTo>
                    <a:pt x="312" y="463"/>
                  </a:lnTo>
                  <a:lnTo>
                    <a:pt x="311" y="481"/>
                  </a:lnTo>
                  <a:lnTo>
                    <a:pt x="311" y="481"/>
                  </a:lnTo>
                  <a:lnTo>
                    <a:pt x="309" y="490"/>
                  </a:lnTo>
                  <a:lnTo>
                    <a:pt x="305" y="497"/>
                  </a:lnTo>
                  <a:lnTo>
                    <a:pt x="115" y="497"/>
                  </a:lnTo>
                  <a:lnTo>
                    <a:pt x="115" y="497"/>
                  </a:lnTo>
                  <a:lnTo>
                    <a:pt x="111" y="490"/>
                  </a:lnTo>
                  <a:lnTo>
                    <a:pt x="109" y="481"/>
                  </a:lnTo>
                  <a:lnTo>
                    <a:pt x="109" y="481"/>
                  </a:lnTo>
                  <a:lnTo>
                    <a:pt x="108" y="463"/>
                  </a:lnTo>
                  <a:lnTo>
                    <a:pt x="103" y="447"/>
                  </a:lnTo>
                  <a:lnTo>
                    <a:pt x="99" y="430"/>
                  </a:lnTo>
                  <a:lnTo>
                    <a:pt x="92" y="416"/>
                  </a:lnTo>
                  <a:lnTo>
                    <a:pt x="85" y="402"/>
                  </a:lnTo>
                  <a:lnTo>
                    <a:pt x="76" y="388"/>
                  </a:lnTo>
                  <a:lnTo>
                    <a:pt x="58" y="361"/>
                  </a:lnTo>
                  <a:lnTo>
                    <a:pt x="58" y="361"/>
                  </a:lnTo>
                  <a:lnTo>
                    <a:pt x="37" y="328"/>
                  </a:lnTo>
                  <a:lnTo>
                    <a:pt x="28" y="311"/>
                  </a:lnTo>
                  <a:lnTo>
                    <a:pt x="18" y="292"/>
                  </a:lnTo>
                  <a:lnTo>
                    <a:pt x="11" y="272"/>
                  </a:lnTo>
                  <a:lnTo>
                    <a:pt x="5" y="250"/>
                  </a:lnTo>
                  <a:lnTo>
                    <a:pt x="1" y="226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1" y="179"/>
                  </a:lnTo>
                  <a:lnTo>
                    <a:pt x="4" y="159"/>
                  </a:lnTo>
                  <a:lnTo>
                    <a:pt x="10" y="139"/>
                  </a:lnTo>
                  <a:lnTo>
                    <a:pt x="17" y="120"/>
                  </a:lnTo>
                  <a:lnTo>
                    <a:pt x="25" y="103"/>
                  </a:lnTo>
                  <a:lnTo>
                    <a:pt x="37" y="86"/>
                  </a:lnTo>
                  <a:lnTo>
                    <a:pt x="48" y="72"/>
                  </a:lnTo>
                  <a:lnTo>
                    <a:pt x="62" y="58"/>
                  </a:lnTo>
                  <a:lnTo>
                    <a:pt x="76" y="45"/>
                  </a:lnTo>
                  <a:lnTo>
                    <a:pt x="92" y="34"/>
                  </a:lnTo>
                  <a:lnTo>
                    <a:pt x="111" y="24"/>
                  </a:lnTo>
                  <a:lnTo>
                    <a:pt x="129" y="15"/>
                  </a:lnTo>
                  <a:lnTo>
                    <a:pt x="147" y="8"/>
                  </a:lnTo>
                  <a:lnTo>
                    <a:pt x="167" y="2"/>
                  </a:lnTo>
                  <a:lnTo>
                    <a:pt x="18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31" y="0"/>
                  </a:lnTo>
                  <a:lnTo>
                    <a:pt x="253" y="2"/>
                  </a:lnTo>
                  <a:lnTo>
                    <a:pt x="273" y="8"/>
                  </a:lnTo>
                  <a:lnTo>
                    <a:pt x="291" y="15"/>
                  </a:lnTo>
                  <a:lnTo>
                    <a:pt x="309" y="24"/>
                  </a:lnTo>
                  <a:lnTo>
                    <a:pt x="328" y="34"/>
                  </a:lnTo>
                  <a:lnTo>
                    <a:pt x="344" y="45"/>
                  </a:lnTo>
                  <a:lnTo>
                    <a:pt x="358" y="58"/>
                  </a:lnTo>
                  <a:lnTo>
                    <a:pt x="372" y="72"/>
                  </a:lnTo>
                  <a:lnTo>
                    <a:pt x="383" y="86"/>
                  </a:lnTo>
                  <a:lnTo>
                    <a:pt x="395" y="103"/>
                  </a:lnTo>
                  <a:lnTo>
                    <a:pt x="403" y="120"/>
                  </a:lnTo>
                  <a:lnTo>
                    <a:pt x="410" y="139"/>
                  </a:lnTo>
                  <a:lnTo>
                    <a:pt x="416" y="159"/>
                  </a:lnTo>
                  <a:lnTo>
                    <a:pt x="419" y="179"/>
                  </a:lnTo>
                  <a:lnTo>
                    <a:pt x="420" y="199"/>
                  </a:lnTo>
                  <a:lnTo>
                    <a:pt x="420" y="199"/>
                  </a:lnTo>
                  <a:lnTo>
                    <a:pt x="419" y="226"/>
                  </a:lnTo>
                  <a:lnTo>
                    <a:pt x="415" y="250"/>
                  </a:lnTo>
                  <a:lnTo>
                    <a:pt x="409" y="272"/>
                  </a:lnTo>
                  <a:lnTo>
                    <a:pt x="402" y="292"/>
                  </a:lnTo>
                  <a:lnTo>
                    <a:pt x="393" y="311"/>
                  </a:lnTo>
                  <a:lnTo>
                    <a:pt x="383" y="328"/>
                  </a:lnTo>
                  <a:lnTo>
                    <a:pt x="362" y="361"/>
                  </a:lnTo>
                  <a:lnTo>
                    <a:pt x="362" y="361"/>
                  </a:lnTo>
                  <a:close/>
                </a:path>
              </a:pathLst>
            </a:custGeom>
            <a:solidFill>
              <a:srgbClr val="F3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442"/>
            <p:cNvSpPr>
              <a:spLocks noEditPoints="1"/>
            </p:cNvSpPr>
            <p:nvPr/>
          </p:nvSpPr>
          <p:spPr bwMode="auto">
            <a:xfrm>
              <a:off x="5053013" y="2152650"/>
              <a:ext cx="358775" cy="503238"/>
            </a:xfrm>
            <a:custGeom>
              <a:avLst/>
              <a:gdLst>
                <a:gd name="T0" fmla="*/ 84 w 226"/>
                <a:gd name="T1" fmla="*/ 236 h 317"/>
                <a:gd name="T2" fmla="*/ 84 w 226"/>
                <a:gd name="T3" fmla="*/ 221 h 317"/>
                <a:gd name="T4" fmla="*/ 84 w 226"/>
                <a:gd name="T5" fmla="*/ 209 h 317"/>
                <a:gd name="T6" fmla="*/ 90 w 226"/>
                <a:gd name="T7" fmla="*/ 187 h 317"/>
                <a:gd name="T8" fmla="*/ 93 w 226"/>
                <a:gd name="T9" fmla="*/ 177 h 317"/>
                <a:gd name="T10" fmla="*/ 107 w 226"/>
                <a:gd name="T11" fmla="*/ 159 h 317"/>
                <a:gd name="T12" fmla="*/ 128 w 226"/>
                <a:gd name="T13" fmla="*/ 139 h 317"/>
                <a:gd name="T14" fmla="*/ 150 w 226"/>
                <a:gd name="T15" fmla="*/ 122 h 317"/>
                <a:gd name="T16" fmla="*/ 160 w 226"/>
                <a:gd name="T17" fmla="*/ 111 h 317"/>
                <a:gd name="T18" fmla="*/ 165 w 226"/>
                <a:gd name="T19" fmla="*/ 101 h 317"/>
                <a:gd name="T20" fmla="*/ 168 w 226"/>
                <a:gd name="T21" fmla="*/ 88 h 317"/>
                <a:gd name="T22" fmla="*/ 167 w 226"/>
                <a:gd name="T23" fmla="*/ 79 h 317"/>
                <a:gd name="T24" fmla="*/ 160 w 226"/>
                <a:gd name="T25" fmla="*/ 65 h 317"/>
                <a:gd name="T26" fmla="*/ 154 w 226"/>
                <a:gd name="T27" fmla="*/ 58 h 317"/>
                <a:gd name="T28" fmla="*/ 137 w 226"/>
                <a:gd name="T29" fmla="*/ 49 h 317"/>
                <a:gd name="T30" fmla="*/ 116 w 226"/>
                <a:gd name="T31" fmla="*/ 45 h 317"/>
                <a:gd name="T32" fmla="*/ 104 w 226"/>
                <a:gd name="T33" fmla="*/ 47 h 317"/>
                <a:gd name="T34" fmla="*/ 86 w 226"/>
                <a:gd name="T35" fmla="*/ 54 h 317"/>
                <a:gd name="T36" fmla="*/ 77 w 226"/>
                <a:gd name="T37" fmla="*/ 59 h 317"/>
                <a:gd name="T38" fmla="*/ 64 w 226"/>
                <a:gd name="T39" fmla="*/ 75 h 317"/>
                <a:gd name="T40" fmla="*/ 56 w 226"/>
                <a:gd name="T41" fmla="*/ 99 h 317"/>
                <a:gd name="T42" fmla="*/ 0 w 226"/>
                <a:gd name="T43" fmla="*/ 92 h 317"/>
                <a:gd name="T44" fmla="*/ 3 w 226"/>
                <a:gd name="T45" fmla="*/ 74 h 317"/>
                <a:gd name="T46" fmla="*/ 10 w 226"/>
                <a:gd name="T47" fmla="*/ 57 h 317"/>
                <a:gd name="T48" fmla="*/ 20 w 226"/>
                <a:gd name="T49" fmla="*/ 41 h 317"/>
                <a:gd name="T50" fmla="*/ 33 w 226"/>
                <a:gd name="T51" fmla="*/ 27 h 317"/>
                <a:gd name="T52" fmla="*/ 42 w 226"/>
                <a:gd name="T53" fmla="*/ 20 h 317"/>
                <a:gd name="T54" fmla="*/ 59 w 226"/>
                <a:gd name="T55" fmla="*/ 10 h 317"/>
                <a:gd name="T56" fmla="*/ 79 w 226"/>
                <a:gd name="T57" fmla="*/ 4 h 317"/>
                <a:gd name="T58" fmla="*/ 101 w 226"/>
                <a:gd name="T59" fmla="*/ 0 h 317"/>
                <a:gd name="T60" fmla="*/ 113 w 226"/>
                <a:gd name="T61" fmla="*/ 0 h 317"/>
                <a:gd name="T62" fmla="*/ 138 w 226"/>
                <a:gd name="T63" fmla="*/ 1 h 317"/>
                <a:gd name="T64" fmla="*/ 160 w 226"/>
                <a:gd name="T65" fmla="*/ 7 h 317"/>
                <a:gd name="T66" fmla="*/ 180 w 226"/>
                <a:gd name="T67" fmla="*/ 15 h 317"/>
                <a:gd name="T68" fmla="*/ 197 w 226"/>
                <a:gd name="T69" fmla="*/ 27 h 317"/>
                <a:gd name="T70" fmla="*/ 204 w 226"/>
                <a:gd name="T71" fmla="*/ 34 h 317"/>
                <a:gd name="T72" fmla="*/ 215 w 226"/>
                <a:gd name="T73" fmla="*/ 48 h 317"/>
                <a:gd name="T74" fmla="*/ 222 w 226"/>
                <a:gd name="T75" fmla="*/ 64 h 317"/>
                <a:gd name="T76" fmla="*/ 226 w 226"/>
                <a:gd name="T77" fmla="*/ 81 h 317"/>
                <a:gd name="T78" fmla="*/ 226 w 226"/>
                <a:gd name="T79" fmla="*/ 89 h 317"/>
                <a:gd name="T80" fmla="*/ 224 w 226"/>
                <a:gd name="T81" fmla="*/ 109 h 317"/>
                <a:gd name="T82" fmla="*/ 215 w 226"/>
                <a:gd name="T83" fmla="*/ 128 h 317"/>
                <a:gd name="T84" fmla="*/ 208 w 226"/>
                <a:gd name="T85" fmla="*/ 138 h 317"/>
                <a:gd name="T86" fmla="*/ 184 w 226"/>
                <a:gd name="T87" fmla="*/ 162 h 317"/>
                <a:gd name="T88" fmla="*/ 167 w 226"/>
                <a:gd name="T89" fmla="*/ 176 h 317"/>
                <a:gd name="T90" fmla="*/ 147 w 226"/>
                <a:gd name="T91" fmla="*/ 196 h 317"/>
                <a:gd name="T92" fmla="*/ 144 w 226"/>
                <a:gd name="T93" fmla="*/ 201 h 317"/>
                <a:gd name="T94" fmla="*/ 140 w 226"/>
                <a:gd name="T95" fmla="*/ 214 h 317"/>
                <a:gd name="T96" fmla="*/ 140 w 226"/>
                <a:gd name="T97" fmla="*/ 236 h 317"/>
                <a:gd name="T98" fmla="*/ 84 w 226"/>
                <a:gd name="T99" fmla="*/ 257 h 317"/>
                <a:gd name="T100" fmla="*/ 140 w 226"/>
                <a:gd name="T101" fmla="*/ 317 h 317"/>
                <a:gd name="T102" fmla="*/ 84 w 226"/>
                <a:gd name="T10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317">
                  <a:moveTo>
                    <a:pt x="140" y="236"/>
                  </a:moveTo>
                  <a:lnTo>
                    <a:pt x="84" y="236"/>
                  </a:lnTo>
                  <a:lnTo>
                    <a:pt x="84" y="236"/>
                  </a:lnTo>
                  <a:lnTo>
                    <a:pt x="84" y="221"/>
                  </a:lnTo>
                  <a:lnTo>
                    <a:pt x="84" y="221"/>
                  </a:lnTo>
                  <a:lnTo>
                    <a:pt x="84" y="209"/>
                  </a:lnTo>
                  <a:lnTo>
                    <a:pt x="87" y="197"/>
                  </a:lnTo>
                  <a:lnTo>
                    <a:pt x="90" y="187"/>
                  </a:lnTo>
                  <a:lnTo>
                    <a:pt x="93" y="177"/>
                  </a:lnTo>
                  <a:lnTo>
                    <a:pt x="93" y="177"/>
                  </a:lnTo>
                  <a:lnTo>
                    <a:pt x="99" y="169"/>
                  </a:lnTo>
                  <a:lnTo>
                    <a:pt x="107" y="159"/>
                  </a:lnTo>
                  <a:lnTo>
                    <a:pt x="116" y="150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50" y="122"/>
                  </a:lnTo>
                  <a:lnTo>
                    <a:pt x="160" y="111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5" y="101"/>
                  </a:lnTo>
                  <a:lnTo>
                    <a:pt x="167" y="93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7" y="79"/>
                  </a:lnTo>
                  <a:lnTo>
                    <a:pt x="164" y="72"/>
                  </a:lnTo>
                  <a:lnTo>
                    <a:pt x="160" y="65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45" y="52"/>
                  </a:lnTo>
                  <a:lnTo>
                    <a:pt x="137" y="49"/>
                  </a:lnTo>
                  <a:lnTo>
                    <a:pt x="127" y="47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04" y="47"/>
                  </a:lnTo>
                  <a:lnTo>
                    <a:pt x="94" y="49"/>
                  </a:lnTo>
                  <a:lnTo>
                    <a:pt x="86" y="54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0" y="66"/>
                  </a:lnTo>
                  <a:lnTo>
                    <a:pt x="64" y="75"/>
                  </a:lnTo>
                  <a:lnTo>
                    <a:pt x="60" y="86"/>
                  </a:lnTo>
                  <a:lnTo>
                    <a:pt x="56" y="9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3" y="74"/>
                  </a:lnTo>
                  <a:lnTo>
                    <a:pt x="6" y="65"/>
                  </a:lnTo>
                  <a:lnTo>
                    <a:pt x="10" y="57"/>
                  </a:lnTo>
                  <a:lnTo>
                    <a:pt x="15" y="48"/>
                  </a:lnTo>
                  <a:lnTo>
                    <a:pt x="20" y="41"/>
                  </a:lnTo>
                  <a:lnTo>
                    <a:pt x="26" y="34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42" y="20"/>
                  </a:lnTo>
                  <a:lnTo>
                    <a:pt x="50" y="15"/>
                  </a:lnTo>
                  <a:lnTo>
                    <a:pt x="59" y="10"/>
                  </a:lnTo>
                  <a:lnTo>
                    <a:pt x="69" y="7"/>
                  </a:lnTo>
                  <a:lnTo>
                    <a:pt x="79" y="4"/>
                  </a:lnTo>
                  <a:lnTo>
                    <a:pt x="90" y="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0" y="4"/>
                  </a:lnTo>
                  <a:lnTo>
                    <a:pt x="160" y="7"/>
                  </a:lnTo>
                  <a:lnTo>
                    <a:pt x="170" y="10"/>
                  </a:lnTo>
                  <a:lnTo>
                    <a:pt x="180" y="15"/>
                  </a:lnTo>
                  <a:lnTo>
                    <a:pt x="188" y="21"/>
                  </a:lnTo>
                  <a:lnTo>
                    <a:pt x="197" y="27"/>
                  </a:lnTo>
                  <a:lnTo>
                    <a:pt x="197" y="27"/>
                  </a:lnTo>
                  <a:lnTo>
                    <a:pt x="204" y="34"/>
                  </a:lnTo>
                  <a:lnTo>
                    <a:pt x="209" y="41"/>
                  </a:lnTo>
                  <a:lnTo>
                    <a:pt x="215" y="48"/>
                  </a:lnTo>
                  <a:lnTo>
                    <a:pt x="219" y="57"/>
                  </a:lnTo>
                  <a:lnTo>
                    <a:pt x="222" y="64"/>
                  </a:lnTo>
                  <a:lnTo>
                    <a:pt x="225" y="72"/>
                  </a:lnTo>
                  <a:lnTo>
                    <a:pt x="226" y="81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26" y="99"/>
                  </a:lnTo>
                  <a:lnTo>
                    <a:pt x="224" y="109"/>
                  </a:lnTo>
                  <a:lnTo>
                    <a:pt x="221" y="11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08" y="138"/>
                  </a:lnTo>
                  <a:lnTo>
                    <a:pt x="198" y="149"/>
                  </a:lnTo>
                  <a:lnTo>
                    <a:pt x="184" y="162"/>
                  </a:lnTo>
                  <a:lnTo>
                    <a:pt x="167" y="176"/>
                  </a:lnTo>
                  <a:lnTo>
                    <a:pt x="167" y="176"/>
                  </a:lnTo>
                  <a:lnTo>
                    <a:pt x="151" y="190"/>
                  </a:lnTo>
                  <a:lnTo>
                    <a:pt x="147" y="196"/>
                  </a:lnTo>
                  <a:lnTo>
                    <a:pt x="144" y="201"/>
                  </a:lnTo>
                  <a:lnTo>
                    <a:pt x="144" y="201"/>
                  </a:lnTo>
                  <a:lnTo>
                    <a:pt x="141" y="207"/>
                  </a:lnTo>
                  <a:lnTo>
                    <a:pt x="140" y="214"/>
                  </a:lnTo>
                  <a:lnTo>
                    <a:pt x="140" y="236"/>
                  </a:lnTo>
                  <a:lnTo>
                    <a:pt x="140" y="236"/>
                  </a:lnTo>
                  <a:close/>
                  <a:moveTo>
                    <a:pt x="84" y="317"/>
                  </a:moveTo>
                  <a:lnTo>
                    <a:pt x="84" y="257"/>
                  </a:lnTo>
                  <a:lnTo>
                    <a:pt x="140" y="257"/>
                  </a:lnTo>
                  <a:lnTo>
                    <a:pt x="140" y="317"/>
                  </a:lnTo>
                  <a:lnTo>
                    <a:pt x="84" y="317"/>
                  </a:lnTo>
                  <a:lnTo>
                    <a:pt x="84" y="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5406" y="2071678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các hình: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324295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4929198"/>
            <a:ext cx="2149292" cy="1571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4929198"/>
            <a:ext cx="2071702" cy="157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4857760"/>
            <a:ext cx="2071702" cy="1643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3071810"/>
            <a:ext cx="2083587" cy="164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3071810"/>
            <a:ext cx="2090285" cy="1571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3071810"/>
            <a:ext cx="2071702" cy="1571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1938" y="2477882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/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4760" y="3951054"/>
            <a:ext cx="4357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8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21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3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4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5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6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7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8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9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30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2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3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4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5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7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8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9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0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2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3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4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5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6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7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8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9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50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51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2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3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4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5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6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7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8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9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0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1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2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3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4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5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6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7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8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9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0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1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2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3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4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5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6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7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8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9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0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81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2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3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4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5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6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7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8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9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90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91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2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3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4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5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6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7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8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9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0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1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2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3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4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5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6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9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10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11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2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3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4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5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6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7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8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9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0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1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2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3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4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5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6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7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8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9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0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1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2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3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4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5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6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7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8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9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0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1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2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3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4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5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6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7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8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9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50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51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2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3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4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5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6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7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8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9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60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61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2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3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4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5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6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7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8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9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70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71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2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3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4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5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6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7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8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9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80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1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2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3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4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5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6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7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8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9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90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91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2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3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4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5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6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7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5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61" y="1844824"/>
            <a:ext cx="12068794" cy="1337663"/>
          </a:xfrm>
        </p:spPr>
        <p:txBody>
          <a:bodyPr/>
          <a:lstStyle/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5687" y="3501008"/>
            <a:ext cx="12068794" cy="14401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19h,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covid_19,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camera…..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216024"/>
            <a:ext cx="9217024" cy="764704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016" y="1224136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328" y="2420888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71" y="5146493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376" y="1732663"/>
            <a:ext cx="94330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384" y="5528845"/>
            <a:ext cx="98650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0" y="5920824"/>
            <a:ext cx="119658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-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gắng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0" y="2852936"/>
            <a:ext cx="12192000" cy="2386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720"/>
              </a:spcBef>
              <a:spcAft>
                <a:spcPts val="480"/>
              </a:spcAft>
              <a:tabLst>
                <a:tab pos="514350" algn="l"/>
              </a:tabLs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(LAN),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(Internet).</a:t>
            </a:r>
          </a:p>
          <a:p>
            <a:pPr algn="just">
              <a:lnSpc>
                <a:spcPct val="107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nay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596" y="2348880"/>
            <a:ext cx="11972403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Camera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… 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tin: Tin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Covid_19,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online,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40983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38522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22" y="2571744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7368" y="150452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4826" y="2857496"/>
            <a:ext cx="388972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0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1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3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5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6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7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8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9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0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1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2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3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4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5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6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7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8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9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0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1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3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4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5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6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7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8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9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0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1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2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3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4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5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6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7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8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9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0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1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2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3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4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5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6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7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8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9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0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1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2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3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4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5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6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7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8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9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0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1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2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3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4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5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6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7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8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9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0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1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2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3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4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5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6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7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8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9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0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1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2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3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4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5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6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7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9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0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1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2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3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4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5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6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7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8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9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0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1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2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3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4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5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6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7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8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9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0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1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2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3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4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5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6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7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8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9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0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1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2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3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4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5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6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7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8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9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0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1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2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3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4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5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6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7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8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9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0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1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2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3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4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5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6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7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8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9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0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1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2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3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4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5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6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7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8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9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0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1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2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3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4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5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6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7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8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9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810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44" y="2132856"/>
            <a:ext cx="11881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hửu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344" y="3933834"/>
            <a:ext cx="12000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Internet: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1344" y="1431643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5485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20" y="-11956"/>
            <a:ext cx="8138120" cy="620688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Covid_19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268760"/>
            <a:ext cx="12192000" cy="5589240"/>
            <a:chOff x="0" y="1268760"/>
            <a:chExt cx="12192000" cy="5589240"/>
          </a:xfrm>
        </p:grpSpPr>
        <p:sp>
          <p:nvSpPr>
            <p:cNvPr id="4" name="Rectangle 3"/>
            <p:cNvSpPr/>
            <p:nvPr/>
          </p:nvSpPr>
          <p:spPr>
            <a:xfrm>
              <a:off x="0" y="1484784"/>
              <a:ext cx="12192000" cy="53732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9336" y="1484784"/>
              <a:ext cx="12072664" cy="537321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3352" y="1484784"/>
              <a:ext cx="11928648" cy="53732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120" y="1268760"/>
              <a:ext cx="8424936" cy="504056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HD PHÒNG CHỐNG COVID- 19 TẠI CHUNG CƯ DÀNH CHO NGƯỜI D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194" y="1484784"/>
            <a:ext cx="11892805" cy="53732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87488" y="571909"/>
            <a:ext cx="7208576" cy="6206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3333" y="3062967"/>
            <a:ext cx="2835296" cy="3735564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4800" y="3038393"/>
            <a:ext cx="2835296" cy="3735564"/>
            <a:chOff x="6439693" y="-120014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-120014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4" y="3650793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263015" y="5469218"/>
            <a:ext cx="1699416" cy="9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6" y="5241616"/>
            <a:ext cx="1669613" cy="138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3505201" y="1196752"/>
            <a:ext cx="8469238" cy="1983676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 PHÂN LOẠI </a:t>
            </a:r>
            <a:r>
              <a:rPr lang="en-US" sz="53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9" y="439266"/>
            <a:ext cx="3088592" cy="30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3318246"/>
            <a:ext cx="1703961" cy="184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60905" y="31523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6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5655" y="1577843"/>
            <a:ext cx="2946400" cy="3881945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9874" y="1608012"/>
            <a:ext cx="2946400" cy="3881945"/>
            <a:chOff x="6439693" y="104775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104775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225" y="3912283"/>
            <a:ext cx="1121048" cy="121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1" y="3616119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192435" y="5959011"/>
            <a:ext cx="1477876" cy="6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54539"/>
            <a:ext cx="1108604" cy="124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488" y="548680"/>
            <a:ext cx="11987969" cy="6860117"/>
            <a:chOff x="25400" y="-286818"/>
            <a:chExt cx="8990977" cy="5145088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609" y="-286818"/>
              <a:ext cx="5145087" cy="5145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6565699" y="1865445"/>
              <a:ext cx="2450678" cy="1917689"/>
              <a:chOff x="6403574" y="2387426"/>
              <a:chExt cx="2450678" cy="1917689"/>
            </a:xfrm>
          </p:grpSpPr>
          <p:sp>
            <p:nvSpPr>
              <p:cNvPr id="16" name="Cloud Callout 15"/>
              <p:cNvSpPr/>
              <p:nvPr/>
            </p:nvSpPr>
            <p:spPr>
              <a:xfrm>
                <a:off x="6403574" y="2387426"/>
                <a:ext cx="2450678" cy="1917689"/>
              </a:xfrm>
              <a:prstGeom prst="cloudCallout">
                <a:avLst>
                  <a:gd name="adj1" fmla="val -86243"/>
                  <a:gd name="adj2" fmla="val -19639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9" descr="Trash and garbage set in cartoon Royalty Free Vector Image">
                <a:hlinkClick r:id="rId16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2614" b="74205" l="9000" r="34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0" t="61309" r="64834" b="24788"/>
              <a:stretch/>
            </p:blipFill>
            <p:spPr bwMode="auto">
              <a:xfrm rot="17601873">
                <a:off x="7507400" y="3530269"/>
                <a:ext cx="554203" cy="233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9858" y="2521771"/>
                <a:ext cx="629757" cy="848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>
                <a:hlinkClick r:id="rId2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6000" y="2723788"/>
                <a:ext cx="288131" cy="584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7">
                <a:hlinkClick r:id="rId2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8405" y="3164904"/>
                <a:ext cx="831453" cy="93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25400" y="1977910"/>
              <a:ext cx="2209800" cy="1692755"/>
              <a:chOff x="25400" y="1977910"/>
              <a:chExt cx="2209800" cy="16927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5400" y="1977910"/>
                <a:ext cx="2209800" cy="1692755"/>
                <a:chOff x="212528" y="1874805"/>
                <a:chExt cx="2209800" cy="1692755"/>
              </a:xfrm>
            </p:grpSpPr>
            <p:sp>
              <p:nvSpPr>
                <p:cNvPr id="20" name="Cloud Callout 19"/>
                <p:cNvSpPr/>
                <p:nvPr/>
              </p:nvSpPr>
              <p:spPr>
                <a:xfrm>
                  <a:off x="212528" y="1874805"/>
                  <a:ext cx="2209800" cy="1692755"/>
                </a:xfrm>
                <a:prstGeom prst="cloudCallout">
                  <a:avLst>
                    <a:gd name="adj1" fmla="val 85212"/>
                    <a:gd name="adj2" fmla="val -33325"/>
                  </a:avLst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4">
                  <a:hlinkClick r:id="rId23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8" y="2283460"/>
                  <a:ext cx="627376" cy="5786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7" name="Picture 3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3" b="89908" l="9804" r="9460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26114" y="2332673"/>
                <a:ext cx="840786" cy="908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672" y="2848549"/>
                <a:ext cx="482806" cy="402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1" name="Right Arrow 30">
            <a:hlinkClick r:id="rId28" action="ppaction://hlinksldjump"/>
          </p:cNvPr>
          <p:cNvSpPr/>
          <p:nvPr/>
        </p:nvSpPr>
        <p:spPr>
          <a:xfrm>
            <a:off x="10875815" y="6165304"/>
            <a:ext cx="1304544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37517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2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40416 L -0.20872 -0.43564 L -0.19466 -0.45671 L -0.15195 -0.46712 C -0.09219 -0.45393 -0.11588 -0.44907 -0.08906 -0.425 C -0.07331 -0.39884 -0.06719 -0.34421 -0.06237 -0.31666 C -0.05599 -0.28981 -0.05859 -0.32685 -0.0513 -0.26134 L -0.0181 0.07663 " pathEditMode="relative" rAng="0" ptsTypes="AAAAAAAA">
                                      <p:cBhvr>
                                        <p:cTn id="12" dur="2000" spd="-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0047 L -0.34088 -0.43264 L -0.28529 -0.44491 L -0.24219 -0.43264 L -0.19779 -0.39306 C -0.18112 -0.38565 -0.15469 -0.33635 -0.13255 -0.30672 C -0.09922 -0.25741 -0.05338 -0.12894 -0.04779 -0.10417 L -0.01914 0.11342 " pathEditMode="relative" rAng="0" ptsTypes="AAAAAAAA">
                                      <p:cBhvr>
                                        <p:cTn id="23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0.04922 -0.44166 C 0.05196 -0.47569 0.06172 -0.54352 0.07214 -0.58402 C 0.08529 -0.62222 0.09922 -0.6669 0.10964 -0.68402 L 0.13047 -0.71157 L 0.15052 -0.71342 L 0.19375 -0.67106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0.08611 L 0.06184 -0.05833 L 0.09388 -0.15162 C 0.10794 -0.15995 0.17708 -0.50532 0.19934 -0.54491 C 0.22851 -0.58935 0.28541 -0.68032 0.29948 -0.67199 L 0.39948 -0.68426 L 0.49948 -0.63495 " pathEditMode="relative" rAng="0" ptsTypes="AAAAAAA">
                                      <p:cBhvr>
                                        <p:cTn id="4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3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6" y="-890074"/>
            <a:ext cx="11529484" cy="397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9616" y="1657804"/>
            <a:ext cx="851326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0400" y="5430736"/>
            <a:ext cx="1270877" cy="14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127453" y="39624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27453" y="53340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43001" y="2971800"/>
            <a:ext cx="9829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CÂU 1</a:t>
            </a:r>
            <a:endParaRPr lang="en-US" altLang="en-US" sz="3733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-1179512"/>
            <a:ext cx="11379200" cy="4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1" y="1703388"/>
            <a:ext cx="826135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Trash and garbage set in cartoon Royalty Free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11031683" y="5967362"/>
            <a:ext cx="1204783" cy="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95400" y="552340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3417948"/>
            <a:ext cx="101254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CÂU 2</a:t>
            </a:r>
            <a:endParaRPr lang="en-US" altLang="en-US" sz="3733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5" y="-1405405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21316" y="1432003"/>
            <a:ext cx="9673167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3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altLang="en-US" sz="3700" b="1" dirty="0">
              <a:solidFill>
                <a:srgbClr val="FFFF00"/>
              </a:solidFill>
            </a:endParaRPr>
          </a:p>
        </p:txBody>
      </p:sp>
      <p:pic>
        <p:nvPicPr>
          <p:cNvPr id="10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429" y="5325860"/>
            <a:ext cx="1596501" cy="14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806539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13796" y="3550364"/>
            <a:ext cx="1074419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CÂU 3</a:t>
            </a:r>
            <a:endParaRPr lang="en-US" altLang="en-US" sz="3733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7" y="-1361301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25724" y="1816426"/>
            <a:ext cx="4326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en-US" alt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20" y="5677930"/>
            <a:ext cx="88461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144725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4279" y="3556448"/>
            <a:ext cx="968724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CÂU 4</a:t>
            </a:r>
            <a:endParaRPr lang="en-US" altLang="en-US" sz="3733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5480" y="260648"/>
            <a:ext cx="9217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CẤU TRÚC BÀI GIẢNG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Slide Number Placeholder 6"/>
          <p:cNvSpPr txBox="1">
            <a:spLocks noGrp="1"/>
          </p:cNvSpPr>
          <p:nvPr/>
        </p:nvSpPr>
        <p:spPr bwMode="auto">
          <a:xfrm>
            <a:off x="2999656" y="4684055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C839AE15-9027-4325-B643-7ADA105C8F18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78801653"/>
              </p:ext>
            </p:extLst>
          </p:nvPr>
        </p:nvGraphicFramePr>
        <p:xfrm>
          <a:off x="0" y="1214422"/>
          <a:ext cx="8128000" cy="590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Oval 17"/>
          <p:cNvSpPr/>
          <p:nvPr/>
        </p:nvSpPr>
        <p:spPr>
          <a:xfrm>
            <a:off x="595274" y="2928934"/>
            <a:ext cx="983432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3836" y="4214818"/>
            <a:ext cx="1061129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9522" y="5500702"/>
            <a:ext cx="1000132" cy="1000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0550" y="1583644"/>
            <a:ext cx="964790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18" grpId="0" animBg="1"/>
      <p:bldP spid="19" grpId="0" animBg="1"/>
      <p:bldP spid="2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864096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3472" y="4212376"/>
            <a:ext cx="1052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0692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3540">
            <a:off x="3169828" y="1720407"/>
            <a:ext cx="1392602" cy="67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7239">
            <a:off x="690462" y="3556086"/>
            <a:ext cx="3310601" cy="233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4" y="785794"/>
            <a:ext cx="2357454" cy="18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228">
            <a:off x="9073222" y="2863016"/>
            <a:ext cx="2286016" cy="140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633">
            <a:off x="8502805" y="5264723"/>
            <a:ext cx="20963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4" y="2428868"/>
            <a:ext cx="1143008" cy="7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053">
            <a:off x="854377" y="314344"/>
            <a:ext cx="2680147" cy="231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80">
            <a:off x="4259634" y="2522436"/>
            <a:ext cx="1878581" cy="61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738">
            <a:off x="8325403" y="1652222"/>
            <a:ext cx="1285884" cy="83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54" y="2643182"/>
            <a:ext cx="65910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690">
            <a:off x="7166342" y="4343643"/>
            <a:ext cx="1622530" cy="100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738810" y="2857496"/>
            <a:ext cx="1785950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3333FF"/>
                </a:solidFill>
              </a:rPr>
              <a:t>MẠNG</a:t>
            </a:r>
          </a:p>
          <a:p>
            <a:pPr algn="ctr"/>
            <a:r>
              <a:rPr lang="en-US" sz="2000" b="1" dirty="0" smtClean="0">
                <a:solidFill>
                  <a:srgbClr val="3333FF"/>
                </a:solidFill>
              </a:rPr>
              <a:t> MÁY TÍNH (MT)</a:t>
            </a:r>
            <a:endParaRPr lang="vi-VN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881422" y="285728"/>
            <a:ext cx="4714908" cy="500066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BÀI 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2810">
            <a:off x="2759534" y="2249274"/>
            <a:ext cx="1265065" cy="9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5680" y="260648"/>
            <a:ext cx="4967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1464" y="2636912"/>
            <a:ext cx="10523998" cy="76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b-NO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và làm phần câu hỏi tự kiểm tra, trang 23 SGK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xmlns="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xmlns="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2" y="68674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xmlns="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8112" y="4396723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xmlns="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xmlns="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" y="4000500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xmlns="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1298" y="-600097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C8756FD-2D2A-423D-AD8F-39CE3C5C674F}"/>
              </a:ext>
            </a:extLst>
          </p:cNvPr>
          <p:cNvSpPr/>
          <p:nvPr/>
        </p:nvSpPr>
        <p:spPr>
          <a:xfrm>
            <a:off x="452398" y="2786058"/>
            <a:ext cx="1100145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3200" b="1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XIN CHÂN THÀNH CẢM ƠN CÁC EM ĐÃ THEO DÕI!</a:t>
            </a:r>
            <a:endParaRPr lang="en-US" altLang="vi-VN" sz="3200" b="1" dirty="0" smtClean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vi-VN" sz="3200" b="1" dirty="0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</a:t>
            </a:r>
            <a:r>
              <a:rPr lang="en-US" altLang="vi-VN" sz="3200" b="1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CÁC EM  SỨC KHỎE VÀ HỌC TÔT!</a:t>
            </a:r>
            <a:endParaRPr lang="en-US" altLang="vi-VN" sz="32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1228827kvwbhhiily">
            <a:extLst>
              <a:ext uri="{FF2B5EF4-FFF2-40B4-BE49-F238E27FC236}">
                <a16:creationId xmlns:a16="http://schemas.microsoft.com/office/drawing/2014/main" xmlns="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6" y="-67153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369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3464"/>
            <a:ext cx="10972800" cy="1143000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87" y="2697137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13" y="4089647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12" y="1340768"/>
            <a:ext cx="7452568" cy="54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646" y="1118499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5"/>
          <p:cNvSpPr/>
          <p:nvPr/>
        </p:nvSpPr>
        <p:spPr>
          <a:xfrm>
            <a:off x="5238744" y="2666670"/>
            <a:ext cx="5929354" cy="1544323"/>
          </a:xfrm>
          <a:prstGeom prst="rect">
            <a:avLst/>
          </a:prstGeom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PLAY </a:t>
            </a:r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GAME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GHÉP: </a:t>
            </a:r>
          </a:p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 DIỆT VIRUS CORONA</a:t>
            </a:r>
            <a:endParaRPr lang="zh-CN" altLang="en-US" sz="32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381" y="221314"/>
            <a:ext cx="9039183" cy="630314"/>
          </a:xfrm>
        </p:spPr>
        <p:txBody>
          <a:bodyPr/>
          <a:lstStyle/>
          <a:p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 DIỆT VIRUS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CORONA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7670" r="9995" b="11426"/>
          <a:stretch/>
        </p:blipFill>
        <p:spPr>
          <a:xfrm>
            <a:off x="9480376" y="4437112"/>
            <a:ext cx="2711624" cy="182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5923" r="15913" b="13419"/>
          <a:stretch/>
        </p:blipFill>
        <p:spPr>
          <a:xfrm>
            <a:off x="3223702" y="1349158"/>
            <a:ext cx="1897953" cy="172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>
          <a:xfrm>
            <a:off x="6220449" y="1340768"/>
            <a:ext cx="2255917" cy="1592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37" y="5852363"/>
            <a:ext cx="1743361" cy="938486"/>
          </a:xfrm>
          <a:prstGeom prst="rect">
            <a:avLst/>
          </a:prstGeom>
        </p:spPr>
      </p:pic>
      <p:pic>
        <p:nvPicPr>
          <p:cNvPr id="8" name="Picture 10" descr="Sách giáo khoa lớp 1 - Kết nối tri thức và cuộc sống - Times Schoo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4" y="4940226"/>
            <a:ext cx="2983375" cy="18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ÚT THIÊN LONG-GEL 08 TÍM - 893500185346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10" y="3228673"/>
            <a:ext cx="2079515" cy="15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Vở 4 Ô ly 80 trang School Ami 0515 (lốc 10 quyển) | Tiki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12966" r="23648" b="10650"/>
          <a:stretch/>
        </p:blipFill>
        <p:spPr bwMode="auto">
          <a:xfrm>
            <a:off x="6323103" y="3284750"/>
            <a:ext cx="2922138" cy="13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Ruler Straight Edge Maths - Free vector graphic on Pixaba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85" y="5186341"/>
            <a:ext cx="2163323" cy="9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20" y="1261253"/>
            <a:ext cx="3532193" cy="186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13" y="1256618"/>
            <a:ext cx="3532193" cy="183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3" y="3068960"/>
            <a:ext cx="3532193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90" y="3068960"/>
            <a:ext cx="3563378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33" y="4869160"/>
            <a:ext cx="3537156" cy="213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2" y="4865805"/>
            <a:ext cx="3563379" cy="215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866625" y="622696"/>
            <a:ext cx="364909" cy="363445"/>
          </a:xfrm>
          <a:prstGeom prst="rect">
            <a:avLst/>
          </a:prstGeom>
        </p:spPr>
      </p:pic>
      <p:pic>
        <p:nvPicPr>
          <p:cNvPr id="1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4088109" y="2196556"/>
            <a:ext cx="364909" cy="363445"/>
          </a:xfrm>
          <a:prstGeom prst="rect">
            <a:avLst/>
          </a:prstGeom>
        </p:spPr>
      </p:pic>
      <p:pic>
        <p:nvPicPr>
          <p:cNvPr id="2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77745" y="3683417"/>
            <a:ext cx="364909" cy="363445"/>
          </a:xfrm>
          <a:prstGeom prst="rect">
            <a:avLst/>
          </a:prstGeom>
        </p:spPr>
      </p:pic>
      <p:pic>
        <p:nvPicPr>
          <p:cNvPr id="2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64658" y="5214402"/>
            <a:ext cx="364909" cy="363445"/>
          </a:xfrm>
          <a:prstGeom prst="rect">
            <a:avLst/>
          </a:prstGeom>
        </p:spPr>
      </p:pic>
      <p:pic>
        <p:nvPicPr>
          <p:cNvPr id="2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93099" y="6882998"/>
            <a:ext cx="364909" cy="363445"/>
          </a:xfrm>
          <a:prstGeom prst="rect">
            <a:avLst/>
          </a:prstGeom>
        </p:spPr>
      </p:pic>
      <p:pic>
        <p:nvPicPr>
          <p:cNvPr id="2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793891" y="7547985"/>
            <a:ext cx="364909" cy="363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253"/>
            <a:ext cx="2419534" cy="1879668"/>
          </a:xfrm>
          <a:prstGeom prst="rect">
            <a:avLst/>
          </a:prstGeom>
        </p:spPr>
      </p:pic>
      <p:sp>
        <p:nvSpPr>
          <p:cNvPr id="25" name="Right Arrow 24">
            <a:hlinkClick r:id="rId29" action="ppaction://hlinksldjump"/>
          </p:cNvPr>
          <p:cNvSpPr/>
          <p:nvPr/>
        </p:nvSpPr>
        <p:spPr>
          <a:xfrm>
            <a:off x="10560496" y="6425110"/>
            <a:ext cx="1127933" cy="38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0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4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 âm thanh phát ra từ máy tính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9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97639" y="2942802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3" name="文本框 4102"/>
          <p:cNvSpPr txBox="1"/>
          <p:nvPr/>
        </p:nvSpPr>
        <p:spPr>
          <a:xfrm>
            <a:off x="4312380" y="21636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文本框 4102"/>
          <p:cNvSpPr txBox="1"/>
          <p:nvPr/>
        </p:nvSpPr>
        <p:spPr>
          <a:xfrm>
            <a:off x="3733800" y="2917776"/>
            <a:ext cx="67818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5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9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dụng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53826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GB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xấp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xỉ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bao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nhiêu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nghìn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triệu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Một nghìn tỉ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05069" y="3988437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tỉ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1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1" grpId="0"/>
      <p:bldP spid="1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Khả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năng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thiết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gọi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Thẻ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Đơn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vị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3741689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Dung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lượng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4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2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7&quot;/&gt;&lt;property id=&quot;20307&quot; value=&quot;401&quot;/&gt;&lt;/object&gt;&lt;object type=&quot;3&quot; unique_id=&quot;10006&quot;&gt;&lt;property id=&quot;20148&quot; value=&quot;5&quot;/&gt;&lt;property id=&quot;20300&quot; value=&quot;Slide 8&quot;/&gt;&lt;property id=&quot;20307&quot; value=&quot;389&quot;/&gt;&lt;/object&gt;&lt;object type=&quot;3&quot; unique_id=&quot;10007&quot;&gt;&lt;property id=&quot;20148&quot; value=&quot;5&quot;/&gt;&lt;property id=&quot;20300&quot; value=&quot;Slide 9&quot;/&gt;&lt;property id=&quot;20307&quot; value=&quot;390&quot;/&gt;&lt;/object&gt;&lt;object type=&quot;3&quot; unique_id=&quot;10008&quot;&gt;&lt;property id=&quot;20148&quot; value=&quot;5&quot;/&gt;&lt;property id=&quot;20300&quot; value=&quot;Slide 10&quot;/&gt;&lt;property id=&quot;20307&quot; value=&quot;391&quot;/&gt;&lt;/object&gt;&lt;object type=&quot;3&quot; unique_id=&quot;10009&quot;&gt;&lt;property id=&quot;20148&quot; value=&quot;5&quot;/&gt;&lt;property id=&quot;20300&quot; value=&quot;Slide 11&quot;/&gt;&lt;property id=&quot;20307&quot; value=&quot;392&quot;/&gt;&lt;/object&gt;&lt;object type=&quot;3&quot; unique_id=&quot;10010&quot;&gt;&lt;property id=&quot;20148&quot; value=&quot;5&quot;/&gt;&lt;property id=&quot;20300&quot; value=&quot;Slide 12&quot;/&gt;&lt;property id=&quot;20307&quot; value=&quot;393&quot;/&gt;&lt;/object&gt;&lt;object type=&quot;3&quot; unique_id=&quot;10011&quot;&gt;&lt;property id=&quot;20148&quot; value=&quot;5&quot;/&gt;&lt;property id=&quot;20300&quot; value=&quot;Slide 13 - &amp;quot;&amp;amp;#x09;Quan sát các hình sau và cho biết các mạng lưới sau là mạng lưới gì?&amp;quot;&quot;/&gt;&lt;property id=&quot;20307&quot; value=&quot;394&quot;/&gt;&lt;/object&gt;&lt;object type=&quot;3&quot; unique_id=&quot;10012&quot;&gt;&lt;property id=&quot;20148&quot; value=&quot;5&quot;/&gt;&lt;property id=&quot;20300&quot; value=&quot;Slide 14 - &amp;quot;&amp;amp;#x09;Quan sát các hình sau và cho biết các mạng lưới sau là mạng lưới gì?&amp;quot;&quot;/&gt;&lt;property id=&quot;20307&quot; value=&quot;395&quot;/&gt;&lt;/object&gt;&lt;object type=&quot;3&quot; unique_id=&quot;10015&quot;&gt;&lt;property id=&quot;20148&quot; value=&quot;5&quot;/&gt;&lt;property id=&quot;20300&quot; value=&quot;Slide 15&quot;/&gt;&lt;property id=&quot;20307&quot; value=&quot;265&quot;/&gt;&lt;/object&gt;&lt;object type=&quot;3&quot; unique_id=&quot;10016&quot;&gt;&lt;property id=&quot;20148&quot; value=&quot;5&quot;/&gt;&lt;property id=&quot;20300&quot; value=&quot;Slide 18&quot;/&gt;&lt;property id=&quot;20307&quot; value=&quot;396&quot;/&gt;&lt;/object&gt;&lt;object type=&quot;3&quot; unique_id=&quot;10017&quot;&gt;&lt;property id=&quot;20148&quot; value=&quot;5&quot;/&gt;&lt;property id=&quot;20300&quot; value=&quot;Slide 19&quot;/&gt;&lt;property id=&quot;20307&quot; value=&quot;397&quot;/&gt;&lt;/object&gt;&lt;object type=&quot;3&quot; unique_id=&quot;10018&quot;&gt;&lt;property id=&quot;20148&quot; value=&quot;5&quot;/&gt;&lt;property id=&quot;20300&quot; value=&quot;Slide 21&quot;/&gt;&lt;property id=&quot;20307&quot; value=&quot;398&quot;/&gt;&lt;/object&gt;&lt;object type=&quot;3&quot; unique_id=&quot;10019&quot;&gt;&lt;property id=&quot;20148&quot; value=&quot;5&quot;/&gt;&lt;property id=&quot;20300&quot; value=&quot;Slide 22&quot;/&gt;&lt;property id=&quot;20307&quot; value=&quot;399&quot;/&gt;&lt;/object&gt;&lt;object type=&quot;3&quot; unique_id=&quot;10020&quot;&gt;&lt;property id=&quot;20148&quot; value=&quot;5&quot;/&gt;&lt;property id=&quot;20300&quot; value=&quot;Slide 23&quot;/&gt;&lt;property id=&quot;20307&quot; value=&quot;400&quot;/&gt;&lt;/object&gt;&lt;object type=&quot;3&quot; unique_id=&quot;10022&quot;&gt;&lt;property id=&quot;20148&quot; value=&quot;5&quot;/&gt;&lt;property id=&quot;20300&quot; value=&quot;Slide 25&quot;/&gt;&lt;property id=&quot;20307&quot; value=&quot;402&quot;/&gt;&lt;/object&gt;&lt;object type=&quot;3&quot; unique_id=&quot;10023&quot;&gt;&lt;property id=&quot;20148&quot; value=&quot;5&quot;/&gt;&lt;property id=&quot;20300&quot; value=&quot;Slide 26&quot;/&gt;&lt;property id=&quot;20307&quot; value=&quot;403&quot;/&gt;&lt;/object&gt;&lt;object type=&quot;3&quot; unique_id=&quot;10024&quot;&gt;&lt;property id=&quot;20148&quot; value=&quot;5&quot;/&gt;&lt;property id=&quot;20300&quot; value=&quot;Slide 27&quot;/&gt;&lt;property id=&quot;20307&quot; value=&quot;372&quot;/&gt;&lt;/object&gt;&lt;object type=&quot;3&quot; unique_id=&quot;10025&quot;&gt;&lt;property id=&quot;20148&quot; value=&quot;5&quot;/&gt;&lt;property id=&quot;20300&quot; value=&quot;Slide 28&quot;/&gt;&lt;property id=&quot;20307&quot; value=&quot;373&quot;/&gt;&lt;/object&gt;&lt;object type=&quot;3&quot; unique_id=&quot;10026&quot;&gt;&lt;property id=&quot;20148&quot; value=&quot;5&quot;/&gt;&lt;property id=&quot;20300&quot; value=&quot;Slide 29&quot;/&gt;&lt;property id=&quot;20307&quot; value=&quot;374&quot;/&gt;&lt;/object&gt;&lt;object type=&quot;3&quot; unique_id=&quot;10027&quot;&gt;&lt;property id=&quot;20148&quot; value=&quot;5&quot;/&gt;&lt;property id=&quot;20300&quot; value=&quot;Slide 30&quot;/&gt;&lt;property id=&quot;20307&quot; value=&quot;375&quot;/&gt;&lt;/object&gt;&lt;object type=&quot;3&quot; unique_id=&quot;10233&quot;&gt;&lt;property id=&quot;20148&quot; value=&quot;5&quot;/&gt;&lt;property id=&quot;20300&quot; value=&quot;Slide 1 - &amp;quot;PHÒNG GIÁO DỤC &amp;amp; ĐÀO TẠO…. TRƯỜNG THCS&amp;quot;&quot;/&gt;&lt;property id=&quot;20307&quot; value=&quot;407&quot;/&gt;&lt;/object&gt;&lt;object type=&quot;3&quot; unique_id=&quot;10234&quot;&gt;&lt;property id=&quot;20148&quot; value=&quot;5&quot;/&gt;&lt;property id=&quot;20300&quot; value=&quot;Slide 5 - &amp;quot;MỞ ĐẦU&amp;quot;&quot;/&gt;&lt;property id=&quot;20307&quot; value=&quot;408&quot;/&gt;&lt;/object&gt;&lt;object type=&quot;3&quot; unique_id=&quot;10235&quot;&gt;&lt;property id=&quot;20148&quot; value=&quot;5&quot;/&gt;&lt;property id=&quot;20300&quot; value=&quot;Slide 6 - &amp;quot;TIÊU DIỆT VIRUS CORONA&amp;quot;&quot;/&gt;&lt;property id=&quot;20307&quot; value=&quot;409&quot;/&gt;&lt;/object&gt;&lt;object type=&quot;3&quot; unique_id=&quot;10450&quot;&gt;&lt;property id=&quot;20148&quot; value=&quot;5&quot;/&gt;&lt;property id=&quot;20300&quot; value=&quot;Slide 3 - &amp;quot;MỤC TIÊU BÀI HỌC&amp;quot;&quot;/&gt;&lt;property id=&quot;20307&quot; value=&quot;410&quot;/&gt;&lt;/object&gt;&lt;object type=&quot;3&quot; unique_id=&quot;10454&quot;&gt;&lt;property id=&quot;20148&quot; value=&quot;5&quot;/&gt;&lt;property id=&quot;20300&quot; value=&quot;Slide 2 - &amp;quot;PHÒNG GIÁO DỤC &amp;amp; ĐÀO TẠO…. TRƯỜNG THCS&amp;quot;&quot;/&gt;&lt;property id=&quot;20307&quot; value=&quot;418&quot;/&gt;&lt;/object&gt;&lt;object type=&quot;3&quot; unique_id=&quot;10455&quot;&gt;&lt;property id=&quot;20148&quot; value=&quot;5&quot;/&gt;&lt;property id=&quot;20300&quot; value=&quot;Slide 4&quot;/&gt;&lt;property id=&quot;20307&quot; value=&quot;415&quot;/&gt;&lt;/object&gt;&lt;object type=&quot;3&quot; unique_id=&quot;10456&quot;&gt;&lt;property id=&quot;20148&quot; value=&quot;5&quot;/&gt;&lt;property id=&quot;20300&quot; value=&quot;Slide 32&quot;/&gt;&lt;property id=&quot;20307&quot; value=&quot;417&quot;/&gt;&lt;/object&gt;&lt;object type=&quot;3&quot; unique_id=&quot;10457&quot;&gt;&lt;property id=&quot;20148&quot; value=&quot;5&quot;/&gt;&lt;property id=&quot;20300&quot; value=&quot;Slide 34&quot;/&gt;&lt;property id=&quot;20307&quot; value=&quot;414&quot;/&gt;&lt;/object&gt;&lt;object type=&quot;3&quot; unique_id=&quot;10559&quot;&gt;&lt;property id=&quot;20148&quot; value=&quot;5&quot;/&gt;&lt;property id=&quot;20300&quot; value=&quot;Slide 31 - &amp;quot;VẬN DỤNG&amp;quot;&quot;/&gt;&lt;property id=&quot;20307&quot; value=&quot;419&quot;/&gt;&lt;/object&gt;&lt;object type=&quot;3&quot; unique_id=&quot;10561&quot;&gt;&lt;property id=&quot;20148&quot; value=&quot;5&quot;/&gt;&lt;property id=&quot;20300&quot; value=&quot;Slide 16&quot;/&gt;&lt;property id=&quot;20307&quot; value=&quot;422&quot;/&gt;&lt;/object&gt;&lt;object type=&quot;3&quot; unique_id=&quot;37670&quot;&gt;&lt;property id=&quot;20148&quot; value=&quot;5&quot;/&gt;&lt;property id=&quot;20300&quot; value=&quot;Slide 17&quot;/&gt;&lt;property id=&quot;20307&quot; value=&quot;424&quot;/&gt;&lt;/object&gt;&lt;object type=&quot;3&quot; unique_id=&quot;37671&quot;&gt;&lt;property id=&quot;20148&quot; value=&quot;5&quot;/&gt;&lt;property id=&quot;20300&quot; value=&quot;Slide 20 - &amp;quot;Mạng máy tính giúp người dùng chia sẽ tài nguyên bao gồm thông tin và các thiết bị với nhau.&amp;quot;&quot;/&gt;&lt;property id=&quot;20307&quot; value=&quot;425&quot;/&gt;&lt;/object&gt;&lt;object type=&quot;3&quot; unique_id=&quot;37672&quot;&gt;&lt;property id=&quot;20148&quot; value=&quot;5&quot;/&gt;&lt;property id=&quot;20300&quot; value=&quot;Slide 24 - &amp;quot;Covid_19 hiện nay&amp;quot;&quot;/&gt;&lt;property id=&quot;20307&quot; value=&quot;426&quot;/&gt;&lt;/object&gt;&lt;object type=&quot;3&quot; unique_id=&quot;37673&quot;&gt;&lt;property id=&quot;20148&quot; value=&quot;5&quot;/&gt;&lt;property id=&quot;20300&quot; value=&quot;Slide 33&quot;/&gt;&lt;property id=&quot;20307&quot; value=&quot;427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Custom Design">
  <a:themeElements>
    <a:clrScheme name="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1746</TotalTime>
  <Words>3239</Words>
  <Application>Microsoft Office PowerPoint</Application>
  <PresentationFormat>Widescreen</PresentationFormat>
  <Paragraphs>731</Paragraphs>
  <Slides>33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 Unicode MS</vt:lpstr>
      <vt:lpstr>Arial</vt:lpstr>
      <vt:lpstr>Arial Black</vt:lpstr>
      <vt:lpstr>Arial-Rounded</vt:lpstr>
      <vt:lpstr>Calibri</vt:lpstr>
      <vt:lpstr>Calibri Light</vt:lpstr>
      <vt:lpstr>Times New Roman</vt:lpstr>
      <vt:lpstr>Wingdings</vt:lpstr>
      <vt:lpstr>等线</vt:lpstr>
      <vt:lpstr>1_Default Design</vt:lpstr>
      <vt:lpstr>Custom Design</vt:lpstr>
      <vt:lpstr>1_Custom Design</vt:lpstr>
      <vt:lpstr>5_Default Design</vt:lpstr>
      <vt:lpstr>2_Default Design</vt:lpstr>
      <vt:lpstr>13_Custom Design</vt:lpstr>
      <vt:lpstr>14_Custom Design</vt:lpstr>
      <vt:lpstr>PHÒNG GIÁO DỤC &amp; ĐÀO TẠO…. TRƯỜNG THCS</vt:lpstr>
      <vt:lpstr>MỤC TIÊU BÀI HỌC</vt:lpstr>
      <vt:lpstr>PowerPoint Presentation</vt:lpstr>
      <vt:lpstr>MỞ ĐẦU</vt:lpstr>
      <vt:lpstr>TIÊU DIỆT VIRUS CORONA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các hình sau và cho biết các mạng lưới sau là mạng lưới gì?</vt:lpstr>
      <vt:lpstr> Quan sát các hình sau và cho biết các mạng lưới sau là mạng lưới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Mạng máy tính giúp người dùng chia sẽ tài nguyên bao gồm thông tin và các thiết bị với nhau.</vt:lpstr>
      <vt:lpstr>PowerPoint Presentation</vt:lpstr>
      <vt:lpstr>PowerPoint Presentation</vt:lpstr>
      <vt:lpstr>PowerPoint Presentation</vt:lpstr>
      <vt:lpstr>Covid_19 hiện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BÀI HỌC</dc:title>
  <dc:creator>HuyBao</dc:creator>
  <cp:lastModifiedBy>Administrator</cp:lastModifiedBy>
  <cp:revision>312</cp:revision>
  <dcterms:created xsi:type="dcterms:W3CDTF">2018-03-19T17:50:48Z</dcterms:created>
  <dcterms:modified xsi:type="dcterms:W3CDTF">2021-08-15T02:25:44Z</dcterms:modified>
</cp:coreProperties>
</file>